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CAA40-A838-4359-A0B9-C44AD959EC4C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C572-6CF9-4C16-A46E-AF7FEC64508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91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der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196752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4000" b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Titlul prezentarii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2900536"/>
            <a:ext cx="7776864" cy="1176536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dirty="0" smtClean="0"/>
              <a:t>Subtitlul</a:t>
            </a:r>
            <a:endParaRPr lang="de-DE" dirty="0"/>
          </a:p>
        </p:txBody>
      </p:sp>
      <p:pic>
        <p:nvPicPr>
          <p:cNvPr id="8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2070107" cy="936104"/>
          </a:xfrm>
          <a:prstGeom prst="rect">
            <a:avLst/>
          </a:prstGeom>
          <a:noFill/>
        </p:spPr>
      </p:pic>
      <p:sp>
        <p:nvSpPr>
          <p:cNvPr id="9" name="Rechteck 8"/>
          <p:cNvSpPr/>
          <p:nvPr userDrawn="1"/>
        </p:nvSpPr>
        <p:spPr>
          <a:xfrm>
            <a:off x="683568" y="2639343"/>
            <a:ext cx="7776864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1562869"/>
            <a:ext cx="7772400" cy="1362075"/>
          </a:xfrm>
        </p:spPr>
        <p:txBody>
          <a:bodyPr anchor="t"/>
          <a:lstStyle>
            <a:lvl1pPr algn="l">
              <a:defRPr sz="4000" b="0" cap="all" baseline="0"/>
            </a:lvl1pPr>
          </a:lstStyle>
          <a:p>
            <a:r>
              <a:rPr lang="ro-RO" dirty="0" smtClean="0"/>
              <a:t>TITLU CAPITOL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835696" y="3068960"/>
            <a:ext cx="6696744" cy="576064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1: Forme</a:t>
            </a:r>
          </a:p>
        </p:txBody>
      </p:sp>
      <p:sp>
        <p:nvSpPr>
          <p:cNvPr id="7" name="Eingekerbter Richtungspfeil 6"/>
          <p:cNvSpPr/>
          <p:nvPr userDrawn="1"/>
        </p:nvSpPr>
        <p:spPr>
          <a:xfrm>
            <a:off x="1259632" y="310496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835696" y="378904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2: Icons</a:t>
            </a:r>
          </a:p>
        </p:txBody>
      </p:sp>
      <p:sp>
        <p:nvSpPr>
          <p:cNvPr id="11" name="Eingekerbter Richtungspfeil 10"/>
          <p:cNvSpPr/>
          <p:nvPr userDrawn="1"/>
        </p:nvSpPr>
        <p:spPr>
          <a:xfrm>
            <a:off x="1259632" y="382504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835696" y="450912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3: </a:t>
            </a:r>
            <a:r>
              <a:rPr lang="de-DE" dirty="0" err="1" smtClean="0"/>
              <a:t>Listare</a:t>
            </a:r>
            <a:endParaRPr lang="de-DE" dirty="0" smtClean="0"/>
          </a:p>
        </p:txBody>
      </p:sp>
      <p:sp>
        <p:nvSpPr>
          <p:cNvPr id="13" name="Eingekerbter Richtungspfeil 12"/>
          <p:cNvSpPr/>
          <p:nvPr userDrawn="1"/>
        </p:nvSpPr>
        <p:spPr>
          <a:xfrm>
            <a:off x="1259632" y="454512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4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90041"/>
            <a:ext cx="1368152" cy="618679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AE090693-2DB3-47BC-A4F3-A88907B94454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/>
          </a:p>
        </p:txBody>
      </p:sp>
      <p:pic>
        <p:nvPicPr>
          <p:cNvPr id="17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8" name="Textplatzhalter 2"/>
          <p:cNvSpPr>
            <a:spLocks noGrp="1"/>
          </p:cNvSpPr>
          <p:nvPr>
            <p:ph type="body" idx="17" hasCustomPrompt="1"/>
          </p:nvPr>
        </p:nvSpPr>
        <p:spPr>
          <a:xfrm>
            <a:off x="1835696" y="522920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4: </a:t>
            </a:r>
            <a:r>
              <a:rPr lang="de-DE" dirty="0" err="1" smtClean="0"/>
              <a:t>Tabele</a:t>
            </a:r>
            <a:endParaRPr lang="de-DE" dirty="0" smtClean="0"/>
          </a:p>
        </p:txBody>
      </p:sp>
      <p:sp>
        <p:nvSpPr>
          <p:cNvPr id="19" name="Eingekerbter Richtungspfeil 18"/>
          <p:cNvSpPr/>
          <p:nvPr userDrawn="1"/>
        </p:nvSpPr>
        <p:spPr>
          <a:xfrm>
            <a:off x="1259632" y="526520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atzzwecke von For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FORMEN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3851920" y="1844824"/>
            <a:ext cx="2016224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Transparenz</a:t>
            </a:r>
            <a:r>
              <a:rPr lang="ro-RO" sz="1600" dirty="0" smtClean="0"/>
              <a:t>ă </a:t>
            </a:r>
            <a:r>
              <a:rPr lang="de-DE" sz="1600" dirty="0" smtClean="0"/>
              <a:t>50%</a:t>
            </a:r>
            <a:endParaRPr lang="de-DE" sz="1600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1403648" y="1844824"/>
            <a:ext cx="2016224" cy="1224136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Transparenz</a:t>
            </a:r>
            <a:r>
              <a:rPr lang="ro-RO" sz="1600" dirty="0" smtClean="0"/>
              <a:t>ă </a:t>
            </a:r>
            <a:r>
              <a:rPr lang="de-DE" sz="1600" dirty="0" smtClean="0"/>
              <a:t>25%</a:t>
            </a:r>
            <a:endParaRPr lang="de-DE" sz="1600" dirty="0"/>
          </a:p>
        </p:txBody>
      </p:sp>
      <p:sp>
        <p:nvSpPr>
          <p:cNvPr id="32" name="Rechteck 31"/>
          <p:cNvSpPr/>
          <p:nvPr userDrawn="1"/>
        </p:nvSpPr>
        <p:spPr>
          <a:xfrm>
            <a:off x="6300192" y="1844824"/>
            <a:ext cx="2016224" cy="122413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Transparenz</a:t>
            </a:r>
            <a:r>
              <a:rPr lang="ro-RO" sz="1600" dirty="0" smtClean="0"/>
              <a:t>ă</a:t>
            </a:r>
            <a:r>
              <a:rPr lang="de-DE" sz="1600" dirty="0" smtClean="0"/>
              <a:t> 75%</a:t>
            </a:r>
            <a:endParaRPr lang="de-DE" sz="1600" dirty="0"/>
          </a:p>
        </p:txBody>
      </p:sp>
      <p:sp>
        <p:nvSpPr>
          <p:cNvPr id="35" name="Inhaltsplatzhalter 2"/>
          <p:cNvSpPr>
            <a:spLocks noGrp="1"/>
          </p:cNvSpPr>
          <p:nvPr>
            <p:ph idx="1" hasCustomPrompt="1"/>
          </p:nvPr>
        </p:nvSpPr>
        <p:spPr>
          <a:xfrm>
            <a:off x="1403648" y="3356993"/>
            <a:ext cx="6912768" cy="266429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baseline="0"/>
            </a:lvl1pPr>
            <a:lvl2pPr marL="0" indent="0">
              <a:spcBef>
                <a:spcPts val="0"/>
              </a:spcBef>
              <a:buFont typeface="Wingdings" pitchFamily="2" charset="2"/>
              <a:buChar char="ü"/>
              <a:defRPr sz="2400" baseline="0"/>
            </a:lvl2pPr>
            <a:lvl3pPr>
              <a:buFont typeface="Wingdings" pitchFamily="2" charset="2"/>
              <a:buChar char="ü"/>
              <a:defRPr sz="2000"/>
            </a:lvl3pPr>
            <a:lvl4pPr>
              <a:buFont typeface="Wingdings" pitchFamily="2" charset="2"/>
              <a:buChar char="ü"/>
              <a:defRPr sz="1800"/>
            </a:lvl4pPr>
            <a:lvl5pPr>
              <a:buFont typeface="Wingdings" pitchFamily="2" charset="2"/>
              <a:buChar char="ü"/>
              <a:defRPr sz="1800"/>
            </a:lvl5pPr>
          </a:lstStyle>
          <a:p>
            <a:pPr lvl="0"/>
            <a:r>
              <a:rPr lang="de-DE" dirty="0" err="1" smtClean="0"/>
              <a:t>Utilizarea</a:t>
            </a:r>
            <a:r>
              <a:rPr lang="de-DE" dirty="0" smtClean="0"/>
              <a:t> form</a:t>
            </a:r>
            <a:r>
              <a:rPr lang="ro-RO" dirty="0" smtClean="0"/>
              <a:t>elor</a:t>
            </a:r>
          </a:p>
          <a:p>
            <a:pPr lvl="1"/>
            <a:r>
              <a:rPr lang="de-DE" dirty="0" err="1" smtClean="0"/>
              <a:t>Grupate</a:t>
            </a:r>
            <a:r>
              <a:rPr lang="de-DE" dirty="0" smtClean="0"/>
              <a:t> </a:t>
            </a:r>
            <a:r>
              <a:rPr lang="de-DE" dirty="0" err="1" smtClean="0"/>
              <a:t>prin</a:t>
            </a:r>
            <a:r>
              <a:rPr lang="de-DE" dirty="0" smtClean="0"/>
              <a:t> </a:t>
            </a:r>
            <a:r>
              <a:rPr lang="de-DE" dirty="0" err="1" smtClean="0"/>
              <a:t>clic-dreapta</a:t>
            </a:r>
            <a:endParaRPr lang="ro-RO" dirty="0" smtClean="0"/>
          </a:p>
          <a:p>
            <a:pPr lvl="1"/>
            <a:r>
              <a:rPr lang="ro-RO" dirty="0" smtClean="0"/>
              <a:t>Evidențiere</a:t>
            </a:r>
            <a:r>
              <a:rPr lang="vi-VN" dirty="0" smtClean="0"/>
              <a:t>Transparen</a:t>
            </a:r>
            <a:r>
              <a:rPr lang="ro-RO" dirty="0" smtClean="0"/>
              <a:t>tă</a:t>
            </a:r>
            <a:r>
              <a:rPr lang="vi-VN" dirty="0" smtClean="0"/>
              <a:t> peste text </a:t>
            </a:r>
            <a:endParaRPr lang="ro-RO" dirty="0" smtClean="0"/>
          </a:p>
          <a:p>
            <a:pPr lvl="1"/>
            <a:r>
              <a:rPr lang="de-DE" dirty="0" err="1" smtClean="0"/>
              <a:t>Ca</a:t>
            </a:r>
            <a:r>
              <a:rPr lang="de-DE" dirty="0" smtClean="0"/>
              <a:t> </a:t>
            </a:r>
            <a:r>
              <a:rPr lang="de-DE" dirty="0" err="1" smtClean="0"/>
              <a:t>blocuri</a:t>
            </a:r>
            <a:r>
              <a:rPr lang="de-DE" dirty="0" smtClean="0"/>
              <a:t> de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în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endParaRPr lang="ro-RO" dirty="0" smtClean="0"/>
          </a:p>
          <a:p>
            <a:pPr lvl="1"/>
            <a:r>
              <a:rPr lang="ro-RO" dirty="0" smtClean="0"/>
              <a:t>În coordinatorul de diapozitive </a:t>
            </a:r>
            <a:r>
              <a:rPr lang="de-DE" dirty="0" err="1" smtClean="0"/>
              <a:t>pentru</a:t>
            </a:r>
            <a:r>
              <a:rPr lang="de-DE" dirty="0" smtClean="0"/>
              <a:t> a </a:t>
            </a:r>
            <a:r>
              <a:rPr lang="de-DE" dirty="0" err="1" smtClean="0"/>
              <a:t>integra</a:t>
            </a:r>
            <a:r>
              <a:rPr lang="de-DE" dirty="0" smtClean="0"/>
              <a:t> </a:t>
            </a:r>
            <a:r>
              <a:rPr lang="de-DE" dirty="0" err="1" smtClean="0"/>
              <a:t>designul</a:t>
            </a:r>
            <a:r>
              <a:rPr lang="de-DE" dirty="0" smtClean="0"/>
              <a:t> </a:t>
            </a:r>
            <a:r>
              <a:rPr lang="de-DE" dirty="0" err="1" smtClean="0"/>
              <a:t>în</a:t>
            </a:r>
            <a:r>
              <a:rPr lang="de-DE" dirty="0" smtClean="0"/>
              <a:t> </a:t>
            </a:r>
            <a:r>
              <a:rPr lang="de-DE" dirty="0" err="1" smtClean="0"/>
              <a:t>aspect</a:t>
            </a:r>
            <a:r>
              <a:rPr lang="de-DE" smtClean="0"/>
              <a:t> in bara</a:t>
            </a:r>
            <a:r>
              <a:rPr lang="de-DE" dirty="0" smtClean="0"/>
              <a:t> </a:t>
            </a:r>
            <a:r>
              <a:rPr lang="de-DE" dirty="0" err="1" smtClean="0"/>
              <a:t>din</a:t>
            </a:r>
            <a:r>
              <a:rPr lang="de-DE" dirty="0" smtClean="0"/>
              <a:t> </a:t>
            </a:r>
            <a:r>
              <a:rPr lang="de-DE" dirty="0" err="1" smtClean="0"/>
              <a:t>stânga</a:t>
            </a:r>
            <a:endParaRPr lang="de-DE" dirty="0"/>
          </a:p>
        </p:txBody>
      </p:sp>
      <p:sp>
        <p:nvSpPr>
          <p:cNvPr id="36" name="Rechteck 35"/>
          <p:cNvSpPr/>
          <p:nvPr userDrawn="1"/>
        </p:nvSpPr>
        <p:spPr>
          <a:xfrm>
            <a:off x="1475656" y="4233709"/>
            <a:ext cx="5976664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zur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ICONS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17" hasCustomPrompt="1"/>
          </p:nvPr>
        </p:nvSpPr>
        <p:spPr>
          <a:xfrm>
            <a:off x="2015756" y="1989336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19" name="Bildplatzhalter 17"/>
          <p:cNvSpPr>
            <a:spLocks noGrp="1"/>
          </p:cNvSpPr>
          <p:nvPr>
            <p:ph type="pic" sz="quarter" idx="18" hasCustomPrompt="1"/>
          </p:nvPr>
        </p:nvSpPr>
        <p:spPr>
          <a:xfrm>
            <a:off x="453613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0" name="Bildplatzhalter 17"/>
          <p:cNvSpPr>
            <a:spLocks noGrp="1"/>
          </p:cNvSpPr>
          <p:nvPr>
            <p:ph type="pic" sz="quarter" idx="19" hasCustomPrompt="1"/>
          </p:nvPr>
        </p:nvSpPr>
        <p:spPr>
          <a:xfrm>
            <a:off x="705641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0"/>
          </p:nvPr>
        </p:nvSpPr>
        <p:spPr>
          <a:xfrm>
            <a:off x="1259632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21"/>
          </p:nvPr>
        </p:nvSpPr>
        <p:spPr>
          <a:xfrm>
            <a:off x="378001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22"/>
          </p:nvPr>
        </p:nvSpPr>
        <p:spPr>
          <a:xfrm>
            <a:off x="630029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6" name="Bildplatzhalter 17"/>
          <p:cNvSpPr>
            <a:spLocks noGrp="1"/>
          </p:cNvSpPr>
          <p:nvPr>
            <p:ph type="pic" sz="quarter" idx="23" hasCustomPrompt="1"/>
          </p:nvPr>
        </p:nvSpPr>
        <p:spPr>
          <a:xfrm>
            <a:off x="2015756" y="396916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7" name="Bildplatzhalter 17"/>
          <p:cNvSpPr>
            <a:spLocks noGrp="1"/>
          </p:cNvSpPr>
          <p:nvPr>
            <p:ph type="pic" sz="quarter" idx="24" hasCustomPrompt="1"/>
          </p:nvPr>
        </p:nvSpPr>
        <p:spPr>
          <a:xfrm>
            <a:off x="453613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8" name="Bildplatzhalter 17"/>
          <p:cNvSpPr>
            <a:spLocks noGrp="1"/>
          </p:cNvSpPr>
          <p:nvPr>
            <p:ph type="pic" sz="quarter" idx="25" hasCustomPrompt="1"/>
          </p:nvPr>
        </p:nvSpPr>
        <p:spPr>
          <a:xfrm>
            <a:off x="705641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29" name="Textplatzhalter 22"/>
          <p:cNvSpPr>
            <a:spLocks noGrp="1"/>
          </p:cNvSpPr>
          <p:nvPr>
            <p:ph type="body" sz="quarter" idx="26"/>
          </p:nvPr>
        </p:nvSpPr>
        <p:spPr>
          <a:xfrm>
            <a:off x="1259632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0" name="Textplatzhalter 22"/>
          <p:cNvSpPr>
            <a:spLocks noGrp="1"/>
          </p:cNvSpPr>
          <p:nvPr>
            <p:ph type="body" sz="quarter" idx="27"/>
          </p:nvPr>
        </p:nvSpPr>
        <p:spPr>
          <a:xfrm>
            <a:off x="378001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1" name="Textplatzhalter 22"/>
          <p:cNvSpPr>
            <a:spLocks noGrp="1"/>
          </p:cNvSpPr>
          <p:nvPr>
            <p:ph type="body" sz="quarter" idx="28"/>
          </p:nvPr>
        </p:nvSpPr>
        <p:spPr>
          <a:xfrm>
            <a:off x="630029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 Mastervorlage sind Tabellen immer am gleichen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TABEL</a:t>
            </a:r>
            <a:r>
              <a:rPr lang="ro-RO" dirty="0" smtClean="0"/>
              <a:t>E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22" name="Tabellenplatzhalter 21"/>
          <p:cNvSpPr>
            <a:spLocks noGrp="1"/>
          </p:cNvSpPr>
          <p:nvPr>
            <p:ph type="tbl" sz="quarter" idx="17" hasCustomPrompt="1"/>
          </p:nvPr>
        </p:nvSpPr>
        <p:spPr>
          <a:xfrm>
            <a:off x="1331913" y="1916113"/>
            <a:ext cx="7200900" cy="4033837"/>
          </a:xfrm>
        </p:spPr>
        <p:txBody>
          <a:bodyPr anchor="ctr"/>
          <a:lstStyle>
            <a:lvl1pPr>
              <a:buNone/>
              <a:defRPr/>
            </a:lvl1pPr>
          </a:lstStyle>
          <a:p>
            <a:r>
              <a:rPr lang="de-DE" dirty="0" smtClean="0"/>
              <a:t>TABELE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ro-RO" dirty="0" smtClean="0"/>
              <a:t>E</a:t>
            </a:r>
            <a:r>
              <a:rPr lang="de-DE" dirty="0" smtClean="0"/>
              <a:t>NUMERARE</a:t>
            </a:r>
            <a:r>
              <a:rPr lang="ro-RO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547664" y="1916832"/>
            <a:ext cx="7139136" cy="42093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buFont typeface="Wingdings" pitchFamily="2" charset="2"/>
              <a:buChar char="§"/>
              <a:defRPr sz="2400" baseline="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 baseline="0"/>
            </a:lvl4pPr>
            <a:lvl5pP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de-DE" dirty="0" smtClean="0"/>
              <a:t>ENUMERARE </a:t>
            </a:r>
          </a:p>
          <a:p>
            <a:pPr lvl="1"/>
            <a:r>
              <a:rPr lang="ro-RO" dirty="0" smtClean="0"/>
              <a:t>Al doilea nivel </a:t>
            </a:r>
            <a:endParaRPr lang="de-DE" dirty="0" smtClean="0"/>
          </a:p>
          <a:p>
            <a:pPr lvl="2"/>
            <a:r>
              <a:rPr lang="ro-RO" dirty="0" smtClean="0"/>
              <a:t>Al treilea nivel</a:t>
            </a:r>
            <a:r>
              <a:rPr lang="de-DE" dirty="0" smtClean="0"/>
              <a:t> </a:t>
            </a:r>
          </a:p>
          <a:p>
            <a:pPr lvl="3"/>
            <a:r>
              <a:rPr lang="ro-RO" dirty="0" smtClean="0"/>
              <a:t>Al patrulea nivel</a:t>
            </a:r>
            <a:endParaRPr lang="de-DE" dirty="0" smtClean="0"/>
          </a:p>
          <a:p>
            <a:pPr lvl="4"/>
            <a:r>
              <a:rPr lang="ro-RO" dirty="0" smtClean="0"/>
              <a:t>Al cincilea nivel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Vorlage nur mit Layout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4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Introducere</a:t>
            </a:r>
            <a:r>
              <a:rPr lang="de-DE" dirty="0" smtClean="0"/>
              <a:t> </a:t>
            </a:r>
            <a:r>
              <a:rPr lang="ro-RO" dirty="0" smtClean="0"/>
              <a:t>în ierarhia coordiantorului de diapozitive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dirty="0" smtClean="0"/>
              <a:t>Dacă definiți distanța între linii aici, aspectul se modifică la toat</a:t>
            </a:r>
            <a:r>
              <a:rPr lang="de-DE" dirty="0" smtClean="0"/>
              <a:t>i </a:t>
            </a:r>
            <a:r>
              <a:rPr lang="de-DE" dirty="0" err="1" smtClean="0"/>
              <a:t>substituen</a:t>
            </a:r>
            <a:r>
              <a:rPr lang="ro-RO" dirty="0" smtClean="0"/>
              <a:t>ții </a:t>
            </a:r>
            <a:r>
              <a:rPr lang="vi-VN" dirty="0" smtClean="0"/>
              <a:t>din al doilea</a:t>
            </a:r>
            <a:r>
              <a:rPr lang="ro-RO" dirty="0" smtClean="0"/>
              <a:t> Layout.</a:t>
            </a:r>
            <a:r>
              <a:rPr lang="de-DE" dirty="0" smtClean="0"/>
              <a:t> </a:t>
            </a:r>
            <a:r>
              <a:rPr lang="ro-RO" dirty="0" smtClean="0"/>
              <a:t>Ieraria</a:t>
            </a:r>
            <a:endParaRPr lang="de-DE" dirty="0" smtClean="0"/>
          </a:p>
          <a:p>
            <a:pPr lvl="1"/>
            <a:r>
              <a:rPr lang="ro-RO" dirty="0" smtClean="0"/>
              <a:t>Simboluri pentru mesaje cheie</a:t>
            </a:r>
            <a:endParaRPr lang="de-DE" dirty="0" smtClean="0"/>
          </a:p>
          <a:p>
            <a:pPr lvl="2"/>
            <a:r>
              <a:rPr lang="ro-RO" dirty="0" smtClean="0"/>
              <a:t>Font</a:t>
            </a:r>
            <a:endParaRPr lang="de-DE" dirty="0" smtClean="0"/>
          </a:p>
          <a:p>
            <a:pPr lvl="3"/>
            <a:r>
              <a:rPr lang="ro-RO" dirty="0" smtClean="0"/>
              <a:t>Dimensiunea fontului</a:t>
            </a:r>
            <a:endParaRPr lang="de-DE" dirty="0" smtClean="0"/>
          </a:p>
          <a:p>
            <a:pPr lvl="4"/>
            <a:r>
              <a:rPr lang="ro-RO" dirty="0" smtClean="0"/>
              <a:t>Sau culoarea fontului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547664" y="6309320"/>
            <a:ext cx="1224136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fld id="{51A3B940-CF78-45BD-A351-46EF3AD51084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09320"/>
            <a:ext cx="1018456" cy="365125"/>
          </a:xfrm>
          <a:prstGeom prst="rect">
            <a:avLst/>
          </a:prstGeom>
        </p:spPr>
        <p:txBody>
          <a:bodyPr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fld id="{7F3A7ACB-FBA0-455A-A3A7-FBBF1E29B859}" type="slidenum">
              <a:rPr lang="de-DE" smtClean="0"/>
              <a:pPr/>
              <a:t>‹N›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1" r:id="rId3"/>
    <p:sldLayoutId id="2147483680" r:id="rId4"/>
    <p:sldLayoutId id="2147483682" r:id="rId5"/>
    <p:sldLayoutId id="2147483674" r:id="rId6"/>
    <p:sldLayoutId id="2147483679" r:id="rId7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§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Ø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Kozuka Mincho Pr6N H" pitchFamily="18" charset="-128"/>
          <a:ea typeface="Kozuka Mincho Pr6N H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»"/>
        <a:defRPr sz="2800" kern="1200" baseline="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icons8.de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ykey.shop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mtClean="0"/>
              <a:t>Powerpoint layouts</a:t>
            </a:r>
            <a:endParaRPr lang="ro-RO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mtClean="0"/>
              <a:t>Un design profesional intr-o jumate de ora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2" y="1196753"/>
            <a:ext cx="7954143" cy="1728192"/>
          </a:xfrm>
        </p:spPr>
        <p:txBody>
          <a:bodyPr>
            <a:normAutofit fontScale="90000"/>
          </a:bodyPr>
          <a:lstStyle/>
          <a:p>
            <a:r>
              <a:rPr lang="ro-RO" dirty="0"/>
              <a:t>În </a:t>
            </a:r>
            <a:r>
              <a:rPr lang="ro-RO" dirty="0" smtClean="0"/>
              <a:t>vizualizare faceți click pe  Coordonator de diapozitive 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o-RO" dirty="0" smtClean="0"/>
              <a:t>Introduce</a:t>
            </a:r>
            <a:r>
              <a:rPr lang="de-DE" dirty="0" err="1" smtClean="0"/>
              <a:t>rea</a:t>
            </a:r>
            <a:r>
              <a:rPr lang="ro-RO" dirty="0" smtClean="0"/>
              <a:t> descrieri</a:t>
            </a:r>
            <a:r>
              <a:rPr lang="de-DE" dirty="0" err="1" smtClean="0"/>
              <a:t>lor</a:t>
            </a:r>
            <a:r>
              <a:rPr lang="ro-RO" dirty="0" smtClean="0"/>
              <a:t> precum data și numărul diapozitivelor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ro-RO" dirty="0" smtClean="0"/>
              <a:t>Set de imagini</a:t>
            </a:r>
            <a:r>
              <a:rPr lang="de-DE" dirty="0" smtClean="0"/>
              <a:t> </a:t>
            </a:r>
            <a:r>
              <a:rPr lang="ro-RO" dirty="0" smtClean="0"/>
              <a:t>(icons) </a:t>
            </a:r>
            <a:r>
              <a:rPr lang="de-DE" dirty="0" smtClean="0"/>
              <a:t>&amp; </a:t>
            </a:r>
            <a:r>
              <a:rPr lang="ro-RO" dirty="0" smtClean="0"/>
              <a:t>Inserare</a:t>
            </a:r>
            <a:r>
              <a:rPr lang="de-DE" dirty="0" smtClean="0"/>
              <a:t> </a:t>
            </a:r>
            <a:r>
              <a:rPr lang="ro-RO" dirty="0" smtClean="0"/>
              <a:t>substituent</a:t>
            </a:r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vi-VN" dirty="0" smtClean="0"/>
              <a:t>Forme</a:t>
            </a:r>
            <a:r>
              <a:rPr lang="de-DE" dirty="0" smtClean="0"/>
              <a:t>le</a:t>
            </a:r>
            <a:r>
              <a:rPr lang="vi-VN" dirty="0" smtClean="0"/>
              <a:t> </a:t>
            </a:r>
            <a:r>
              <a:rPr lang="vi-VN" dirty="0"/>
              <a:t>și utilizările lor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090693-2DB3-47BC-A4F3-A88907B94454}" type="datetime1">
              <a:rPr lang="de-DE" smtClean="0"/>
              <a:pPr/>
              <a:t>05.03.2018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de-DE" dirty="0" err="1"/>
              <a:t>Tabele</a:t>
            </a:r>
            <a:r>
              <a:rPr lang="de-DE" dirty="0"/>
              <a:t> </a:t>
            </a:r>
            <a:r>
              <a:rPr lang="de-DE" dirty="0" err="1"/>
              <a:t>pentru</a:t>
            </a:r>
            <a:r>
              <a:rPr lang="de-DE" dirty="0"/>
              <a:t> </a:t>
            </a:r>
            <a:r>
              <a:rPr lang="ro-RO" dirty="0" smtClean="0"/>
              <a:t>sfaturi</a:t>
            </a:r>
            <a:r>
              <a:rPr lang="de-DE" dirty="0" smtClean="0"/>
              <a:t> </a:t>
            </a:r>
            <a:r>
              <a:rPr lang="de-DE" dirty="0"/>
              <a:t>finale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354162"/>
          </a:xfrm>
        </p:spPr>
        <p:txBody>
          <a:bodyPr/>
          <a:lstStyle/>
          <a:p>
            <a:r>
              <a:rPr lang="pt-BR" dirty="0"/>
              <a:t>Data și </a:t>
            </a:r>
            <a:r>
              <a:rPr lang="pt-BR" dirty="0" smtClean="0"/>
              <a:t>numărul</a:t>
            </a:r>
            <a:r>
              <a:rPr lang="ro-RO" dirty="0" smtClean="0"/>
              <a:t> </a:t>
            </a:r>
            <a:r>
              <a:rPr lang="pt-BR" dirty="0" smtClean="0"/>
              <a:t>diapozitive</a:t>
            </a:r>
            <a:r>
              <a:rPr lang="ro-RO" dirty="0" smtClean="0"/>
              <a:t>lor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În coordonatorul de diapozitive în fila Aspect coordonator</a:t>
            </a:r>
            <a:r>
              <a:rPr lang="de-DE" dirty="0" smtClean="0"/>
              <a:t>, </a:t>
            </a:r>
            <a:r>
              <a:rPr lang="ro-RO" dirty="0" smtClean="0"/>
              <a:t>alegeti </a:t>
            </a:r>
            <a:r>
              <a:rPr lang="vi-VN" dirty="0" smtClean="0"/>
              <a:t>dacă </a:t>
            </a:r>
            <a:r>
              <a:rPr lang="vi-VN" dirty="0"/>
              <a:t>și unde </a:t>
            </a:r>
            <a:r>
              <a:rPr lang="ro-RO" dirty="0" smtClean="0"/>
              <a:t>vor aparea </a:t>
            </a:r>
            <a:r>
              <a:rPr lang="vi-VN" dirty="0" smtClean="0"/>
              <a:t>elemente </a:t>
            </a:r>
            <a:r>
              <a:rPr lang="vi-VN" dirty="0"/>
              <a:t>standard cum ar fi data</a:t>
            </a:r>
            <a:endParaRPr lang="de-DE" dirty="0"/>
          </a:p>
          <a:p>
            <a:r>
              <a:rPr lang="ro-RO" dirty="0" smtClean="0"/>
              <a:t>Data si numărul diapozitivului le găsiți în bara de menu ”Inserare”. </a:t>
            </a:r>
          </a:p>
          <a:p>
            <a:r>
              <a:rPr lang="vi-VN" dirty="0" smtClean="0"/>
              <a:t>Chiar </a:t>
            </a:r>
            <a:r>
              <a:rPr lang="vi-VN" dirty="0"/>
              <a:t>și aceste elemente standard pot fi formatate și colorate în </a:t>
            </a:r>
            <a:r>
              <a:rPr lang="ro-RO" dirty="0" smtClean="0"/>
              <a:t>Coordinatorul de diapozitive</a:t>
            </a:r>
            <a:r>
              <a:rPr lang="vi-VN" dirty="0" smtClean="0"/>
              <a:t> </a:t>
            </a:r>
            <a:r>
              <a:rPr lang="vi-VN" dirty="0"/>
              <a:t>după cum </a:t>
            </a:r>
            <a:r>
              <a:rPr lang="vi-VN" dirty="0" smtClean="0"/>
              <a:t>doriți</a:t>
            </a:r>
            <a:r>
              <a:rPr lang="ro-RO" dirty="0" smtClean="0"/>
              <a:t>.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99A51C-6508-4736-933E-BD6A425464F9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Icons </a:t>
            </a:r>
            <a:r>
              <a:rPr lang="ro-RO" dirty="0" smtClean="0"/>
              <a:t>pentru ilustrări și substituient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7" name="Bildplatzhalter 16" descr="icons8-pinsel-50.png"/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/>
          <a:srcRect l="110" r="110"/>
          <a:stretch>
            <a:fillRect/>
          </a:stretch>
        </p:blipFill>
        <p:spPr/>
      </p:pic>
      <p:pic>
        <p:nvPicPr>
          <p:cNvPr id="18" name="Bildplatzhalter 17" descr="icons8-hilfe-50.png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/>
          <a:srcRect t="110" b="110"/>
          <a:stretch>
            <a:fillRect/>
          </a:stretch>
        </p:blipFill>
        <p:spPr/>
      </p:pic>
      <p:pic>
        <p:nvPicPr>
          <p:cNvPr id="19" name="Bildplatzhalter 18" descr="icons8-wegweiser-50.png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/>
          <a:srcRect t="110" b="110"/>
          <a:stretch>
            <a:fillRect/>
          </a:stretch>
        </p:blipFill>
        <p:spPr/>
      </p:pic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smtClean="0"/>
              <a:t>Icons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o-RO" dirty="0" smtClean="0"/>
              <a:t>Unde le găsesc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>
                <a:hlinkClick r:id="rId5"/>
              </a:rPr>
              <a:t>Icons8</a:t>
            </a:r>
            <a:endParaRPr lang="de-DE" dirty="0">
              <a:hlinkClick r:id="rId5"/>
            </a:endParaRPr>
          </a:p>
        </p:txBody>
      </p:sp>
      <p:pic>
        <p:nvPicPr>
          <p:cNvPr id="20" name="Bildplatzhalter 19" descr="icons8-eingekreiste-1-50.png"/>
          <p:cNvPicPr>
            <a:picLocks noGrp="1" noChangeAspect="1"/>
          </p:cNvPicPr>
          <p:nvPr>
            <p:ph type="pic" sz="quarter" idx="23"/>
          </p:nvPr>
        </p:nvPicPr>
        <p:blipFill>
          <a:blip r:embed="rId6" cstate="print"/>
          <a:srcRect/>
          <a:stretch>
            <a:fillRect/>
          </a:stretch>
        </p:blipFill>
        <p:spPr/>
      </p:pic>
      <p:pic>
        <p:nvPicPr>
          <p:cNvPr id="21" name="Bildplatzhalter 20" descr="icons8-eingekreiste-2-50.png"/>
          <p:cNvPicPr>
            <a:picLocks noGrp="1" noChangeAspect="1"/>
          </p:cNvPicPr>
          <p:nvPr>
            <p:ph type="pic" sz="quarter" idx="24"/>
          </p:nvPr>
        </p:nvPicPr>
        <p:blipFill>
          <a:blip r:embed="rId7" cstate="print"/>
          <a:srcRect t="110" b="110"/>
          <a:stretch>
            <a:fillRect/>
          </a:stretch>
        </p:blipFill>
        <p:spPr/>
      </p:pic>
      <p:pic>
        <p:nvPicPr>
          <p:cNvPr id="22" name="Bildplatzhalter 21" descr="icons8-eingekreiste-3-50.png"/>
          <p:cNvPicPr>
            <a:picLocks noGrp="1" noChangeAspect="1"/>
          </p:cNvPicPr>
          <p:nvPr>
            <p:ph type="pic" sz="quarter" idx="25"/>
          </p:nvPr>
        </p:nvPicPr>
        <p:blipFill>
          <a:blip r:embed="rId8" cstate="print"/>
          <a:srcRect t="110" b="110"/>
          <a:stretch>
            <a:fillRect/>
          </a:stretch>
        </p:blipFill>
        <p:spPr/>
      </p:pic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Acest diapozitiv are substituenti de Text- &amp; Imagine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Impostat în diapozitivul principal ca Aspect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>
          <a:xfrm>
            <a:off x="6300291" y="4797375"/>
            <a:ext cx="2232248" cy="122391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Creați diapozitive noi, pur și simplu făcând clic dreapta </a:t>
            </a:r>
            <a:r>
              <a:rPr lang="ro-RO" dirty="0" smtClean="0"/>
              <a:t>pe</a:t>
            </a:r>
            <a:r>
              <a:rPr lang="vi-VN" dirty="0" smtClean="0"/>
              <a:t> </a:t>
            </a:r>
            <a:r>
              <a:rPr lang="vi-VN" dirty="0"/>
              <a:t>aspectul corespunzător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Formele standardizează un aspect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403648" y="3212976"/>
            <a:ext cx="6912768" cy="2952328"/>
          </a:xfrm>
        </p:spPr>
        <p:txBody>
          <a:bodyPr>
            <a:normAutofit fontScale="92500"/>
          </a:bodyPr>
          <a:lstStyle/>
          <a:p>
            <a:r>
              <a:rPr lang="de-DE" dirty="0"/>
              <a:t>Forme</a:t>
            </a:r>
            <a:r>
              <a:rPr lang="ro-RO" dirty="0"/>
              <a:t>le</a:t>
            </a:r>
            <a:r>
              <a:rPr lang="de-DE" dirty="0"/>
              <a:t> </a:t>
            </a:r>
            <a:r>
              <a:rPr lang="ro-RO" dirty="0"/>
              <a:t>le gasim în bara de instrumente principala</a:t>
            </a:r>
            <a:r>
              <a:rPr lang="de-DE" dirty="0"/>
              <a:t>. </a:t>
            </a:r>
            <a:r>
              <a:rPr lang="de-DE" dirty="0" err="1"/>
              <a:t>Ele</a:t>
            </a:r>
            <a:r>
              <a:rPr lang="de-DE" dirty="0"/>
              <a:t> </a:t>
            </a:r>
            <a:r>
              <a:rPr lang="ro-RO" dirty="0"/>
              <a:t>poti fi plasate</a:t>
            </a:r>
            <a:r>
              <a:rPr lang="de-DE" dirty="0"/>
              <a:t>, de </a:t>
            </a:r>
            <a:r>
              <a:rPr lang="de-DE" dirty="0" err="1"/>
              <a:t>exemplu</a:t>
            </a:r>
            <a:r>
              <a:rPr lang="de-DE" dirty="0"/>
              <a:t>,</a:t>
            </a:r>
          </a:p>
          <a:p>
            <a:r>
              <a:rPr lang="de-DE" sz="3200" dirty="0" err="1"/>
              <a:t>în</a:t>
            </a:r>
            <a:r>
              <a:rPr lang="de-DE" sz="3200" dirty="0"/>
              <a:t> </a:t>
            </a:r>
            <a:r>
              <a:rPr lang="de-DE" sz="3200" dirty="0" err="1"/>
              <a:t>spatele</a:t>
            </a:r>
            <a:r>
              <a:rPr lang="de-DE" sz="3200" dirty="0"/>
              <a:t> </a:t>
            </a:r>
            <a:r>
              <a:rPr lang="de-DE" sz="3200" dirty="0" err="1"/>
              <a:t>unei</a:t>
            </a:r>
            <a:r>
              <a:rPr lang="de-DE" sz="3200" dirty="0"/>
              <a:t> </a:t>
            </a:r>
            <a:r>
              <a:rPr lang="de-DE" sz="3200" dirty="0" err="1"/>
              <a:t>casete</a:t>
            </a:r>
            <a:r>
              <a:rPr lang="de-DE" sz="3200" dirty="0"/>
              <a:t> </a:t>
            </a:r>
            <a:r>
              <a:rPr lang="de-DE" sz="3200" dirty="0" err="1"/>
              <a:t>text</a:t>
            </a:r>
            <a:r>
              <a:rPr lang="de-DE" sz="3200" dirty="0"/>
              <a:t>, </a:t>
            </a:r>
            <a:r>
              <a:rPr lang="de-DE" sz="3200" dirty="0" err="1"/>
              <a:t>subliniind</a:t>
            </a:r>
            <a:r>
              <a:rPr lang="de-DE" sz="3200" dirty="0"/>
              <a:t>-o</a:t>
            </a:r>
            <a:r>
              <a:rPr lang="de-DE" dirty="0"/>
              <a:t>.</a:t>
            </a:r>
          </a:p>
          <a:p>
            <a:r>
              <a:rPr lang="vi-VN" dirty="0"/>
              <a:t>Sau le puteți insera ca o </a:t>
            </a:r>
            <a:r>
              <a:rPr lang="vi-VN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bară</a:t>
            </a:r>
            <a:r>
              <a:rPr lang="ro-RO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ro-RO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Aspect</a:t>
            </a:r>
            <a:r>
              <a:rPr lang="vi-VN" dirty="0" smtClean="0"/>
              <a:t>, </a:t>
            </a:r>
            <a:r>
              <a:rPr lang="vi-VN" dirty="0"/>
              <a:t>creând un element de aspect </a:t>
            </a:r>
            <a:r>
              <a:rPr lang="ro-RO" dirty="0"/>
              <a:t>foarte </a:t>
            </a:r>
            <a:r>
              <a:rPr lang="ro-RO" dirty="0" smtClean="0"/>
              <a:t>simplu.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Salva</a:t>
            </a:r>
            <a:r>
              <a:rPr lang="ro-RO" dirty="0" smtClean="0"/>
              <a:t>rea</a:t>
            </a:r>
            <a:r>
              <a:rPr lang="it-IT" dirty="0" smtClean="0"/>
              <a:t> </a:t>
            </a:r>
            <a:r>
              <a:rPr lang="ro-RO" dirty="0" smtClean="0"/>
              <a:t>unui </a:t>
            </a:r>
            <a:r>
              <a:rPr lang="it-IT" dirty="0" smtClean="0"/>
              <a:t>coordinator de </a:t>
            </a:r>
            <a:r>
              <a:rPr lang="it-IT" smtClean="0"/>
              <a:t>diapozitive</a:t>
            </a:r>
            <a:r>
              <a:rPr lang="ro-RO" smtClean="0"/>
              <a:t> </a:t>
            </a:r>
            <a:r>
              <a:rPr lang="it-IT" dirty="0" err="1" smtClean="0"/>
              <a:t>și</a:t>
            </a:r>
            <a:r>
              <a:rPr lang="it-IT" dirty="0" smtClean="0"/>
              <a:t> </a:t>
            </a:r>
            <a:r>
              <a:rPr lang="it-IT" dirty="0" err="1"/>
              <a:t>sfaturi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3828056836"/>
              </p:ext>
            </p:extLst>
          </p:nvPr>
        </p:nvGraphicFramePr>
        <p:xfrm>
          <a:off x="1331913" y="1557748"/>
          <a:ext cx="7200900" cy="458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Cinci sfaturi finale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286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Adugați si inserați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un</a:t>
                      </a:r>
                      <a:r>
                        <a:rPr lang="ro-RO" baseline="0" dirty="0" smtClean="0"/>
                        <a:t> </a:t>
                      </a:r>
                      <a:r>
                        <a:rPr lang="de-DE" baseline="0" dirty="0" err="1" smtClean="0"/>
                        <a:t>coordinator</a:t>
                      </a:r>
                      <a:r>
                        <a:rPr lang="de-DE" baseline="0" dirty="0" smtClean="0"/>
                        <a:t> de </a:t>
                      </a:r>
                      <a:r>
                        <a:rPr lang="de-DE" baseline="0" dirty="0" err="1" smtClean="0"/>
                        <a:t>diapozitive</a:t>
                      </a:r>
                      <a:r>
                        <a:rPr lang="de-DE" baseline="0" dirty="0" smtClean="0"/>
                        <a:t>  </a:t>
                      </a:r>
                      <a:r>
                        <a:rPr lang="ro-RO" baseline="0" dirty="0" smtClean="0"/>
                        <a:t>prin clic dreapta pe </a:t>
                      </a:r>
                      <a:r>
                        <a:rPr lang="de-DE" baseline="0" dirty="0" err="1" smtClean="0"/>
                        <a:t>Aspect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ro-RO" baseline="0" dirty="0" smtClean="0"/>
                        <a:t>Treceți la vizualizarea normala daca doriți să aduagați un conținut la aspect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Salvați</a:t>
                      </a:r>
                      <a:r>
                        <a:rPr lang="vi-VN" dirty="0" smtClean="0"/>
                        <a:t> </a:t>
                      </a:r>
                      <a:r>
                        <a:rPr lang="de-DE" dirty="0" err="1" smtClean="0"/>
                        <a:t>coordinatorul</a:t>
                      </a:r>
                      <a:r>
                        <a:rPr lang="de-DE" dirty="0" smtClean="0"/>
                        <a:t> de </a:t>
                      </a:r>
                      <a:r>
                        <a:rPr lang="de-DE" dirty="0" err="1" smtClean="0"/>
                        <a:t>diapozitive</a:t>
                      </a:r>
                      <a:r>
                        <a:rPr lang="ro-RO" baseline="0" dirty="0" smtClean="0"/>
                        <a:t> </a:t>
                      </a:r>
                      <a:r>
                        <a:rPr lang="vi-VN" dirty="0" smtClean="0"/>
                        <a:t>în fereastra din </a:t>
                      </a:r>
                      <a:r>
                        <a:rPr lang="ro-RO" dirty="0" smtClean="0"/>
                        <a:t>Teme</a:t>
                      </a:r>
                      <a:r>
                        <a:rPr lang="vi-VN" dirty="0" smtClean="0"/>
                        <a:t> / </a:t>
                      </a:r>
                      <a:r>
                        <a:rPr lang="ro-RO" dirty="0" smtClean="0"/>
                        <a:t>Salvare temă curentă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Culorile de accent controlează</a:t>
                      </a:r>
                      <a:r>
                        <a:rPr lang="ro-RO" baseline="0" dirty="0" smtClean="0"/>
                        <a:t> culoarea diagramelor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Funcții precum "</a:t>
                      </a:r>
                      <a:r>
                        <a:rPr lang="de-DE" dirty="0" err="1" smtClean="0"/>
                        <a:t>Aranjare</a:t>
                      </a:r>
                      <a:r>
                        <a:rPr lang="vi-VN" dirty="0" smtClean="0"/>
                        <a:t>" ajută la poziționarea elementelor. Cu „</a:t>
                      </a:r>
                      <a:r>
                        <a:rPr lang="de-DE" dirty="0" smtClean="0"/>
                        <a:t>A</a:t>
                      </a:r>
                      <a:r>
                        <a:rPr lang="vi-VN" dirty="0" smtClean="0"/>
                        <a:t>jutor" puteți </a:t>
                      </a:r>
                      <a:r>
                        <a:rPr lang="ro-RO" dirty="0" smtClean="0"/>
                        <a:t>cauta </a:t>
                      </a:r>
                      <a:r>
                        <a:rPr lang="vi-VN" dirty="0" smtClean="0"/>
                        <a:t>funcții</a:t>
                      </a:r>
                      <a:r>
                        <a:rPr lang="ro-RO" dirty="0" smtClean="0"/>
                        <a:t>le</a:t>
                      </a:r>
                      <a:r>
                        <a:rPr lang="vi-VN" dirty="0" smtClean="0"/>
                        <a:t> după termenul de căutare.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05.03.2018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026" name="Picture 2" descr="C:\Users\Philipp\Desktop\Powerpoint eigene Layouts\MyKey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804" y="1291815"/>
            <a:ext cx="4248472" cy="1921161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187624" y="350100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/>
              <a:t>La</a:t>
            </a:r>
            <a:r>
              <a:rPr lang="de-DE" sz="2400" dirty="0" smtClean="0"/>
              <a:t> </a:t>
            </a:r>
            <a:r>
              <a:rPr lang="de-DE" sz="2400" dirty="0" err="1" smtClean="0"/>
              <a:t>myKey</a:t>
            </a:r>
            <a:r>
              <a:rPr lang="de-DE" sz="2400" dirty="0" smtClean="0"/>
              <a:t> </a:t>
            </a:r>
            <a:r>
              <a:rPr lang="ro-RO" sz="2400" dirty="0" smtClean="0"/>
              <a:t>găsiți </a:t>
            </a:r>
            <a:r>
              <a:rPr lang="vi-VN" sz="2400" dirty="0">
                <a:solidFill>
                  <a:srgbClr val="FF9900"/>
                </a:solidFill>
              </a:rPr>
              <a:t>Product </a:t>
            </a:r>
            <a:r>
              <a:rPr lang="vi-VN" sz="2400" dirty="0" smtClean="0">
                <a:solidFill>
                  <a:srgbClr val="FF9900"/>
                </a:solidFill>
              </a:rPr>
              <a:t>Keys</a:t>
            </a:r>
            <a:r>
              <a:rPr lang="ro-RO" sz="2400" dirty="0" smtClean="0">
                <a:solidFill>
                  <a:srgbClr val="FF9900"/>
                </a:solidFill>
              </a:rPr>
              <a:t> pentru </a:t>
            </a:r>
            <a:r>
              <a:rPr lang="vi-VN" sz="2400" dirty="0" smtClean="0">
                <a:solidFill>
                  <a:srgbClr val="FF9900"/>
                </a:solidFill>
              </a:rPr>
              <a:t>toate </a:t>
            </a:r>
            <a:r>
              <a:rPr lang="vi-VN" sz="2400" dirty="0">
                <a:solidFill>
                  <a:srgbClr val="FF9900"/>
                </a:solidFill>
              </a:rPr>
              <a:t>versiunile Microsoft Windows și Office </a:t>
            </a:r>
            <a:r>
              <a:rPr lang="ro-RO" sz="2400" dirty="0" smtClean="0">
                <a:solidFill>
                  <a:srgbClr val="FF9900"/>
                </a:solidFill>
              </a:rPr>
              <a:t>la un preț convenabil </a:t>
            </a:r>
            <a:r>
              <a:rPr lang="ro-RO" sz="2400" dirty="0" smtClean="0"/>
              <a:t>cu</a:t>
            </a:r>
            <a:r>
              <a:rPr lang="vi-VN" sz="2400" dirty="0" smtClean="0"/>
              <a:t> </a:t>
            </a:r>
            <a:r>
              <a:rPr lang="ro-RO" sz="2400" dirty="0" smtClean="0"/>
              <a:t>download imediat</a:t>
            </a:r>
            <a:r>
              <a:rPr lang="vi-VN" sz="2400" dirty="0" smtClean="0"/>
              <a:t>.</a:t>
            </a:r>
            <a:r>
              <a:rPr lang="ro-RO" sz="2400" dirty="0" smtClean="0"/>
              <a:t> Distribuim software</a:t>
            </a:r>
            <a:r>
              <a:rPr lang="de-DE" sz="2400" dirty="0" smtClean="0"/>
              <a:t> </a:t>
            </a:r>
            <a:r>
              <a:rPr lang="de-DE" sz="2400" u="sng" dirty="0" smtClean="0">
                <a:solidFill>
                  <a:srgbClr val="FF9900"/>
                </a:solidFill>
              </a:rPr>
              <a:t>Second Hand</a:t>
            </a:r>
            <a:r>
              <a:rPr lang="ro-RO" sz="2400" dirty="0" smtClean="0">
                <a:solidFill>
                  <a:srgbClr val="FF9900"/>
                </a:solidFill>
              </a:rPr>
              <a:t> </a:t>
            </a:r>
            <a:r>
              <a:rPr lang="ro-RO" sz="2400" dirty="0" smtClean="0"/>
              <a:t>legal garantat și testat.</a:t>
            </a:r>
            <a:endParaRPr lang="de-DE" sz="2400" dirty="0" smtClean="0"/>
          </a:p>
        </p:txBody>
      </p:sp>
      <p:sp>
        <p:nvSpPr>
          <p:cNvPr id="8" name="Rechteck 7"/>
          <p:cNvSpPr/>
          <p:nvPr/>
        </p:nvSpPr>
        <p:spPr>
          <a:xfrm>
            <a:off x="1583668" y="566124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err="1">
                <a:solidFill>
                  <a:schemeClr val="bg2"/>
                </a:solidFill>
              </a:rPr>
              <a:t>Acesta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 err="1">
                <a:solidFill>
                  <a:schemeClr val="bg2"/>
                </a:solidFill>
              </a:rPr>
              <a:t>este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 err="1">
                <a:solidFill>
                  <a:schemeClr val="bg2"/>
                </a:solidFill>
              </a:rPr>
              <a:t>șablonul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ro-RO" dirty="0" smtClean="0">
                <a:solidFill>
                  <a:schemeClr val="bg2"/>
                </a:solidFill>
              </a:rPr>
              <a:t>gol </a:t>
            </a:r>
            <a:r>
              <a:rPr lang="ro-RO" smtClean="0">
                <a:solidFill>
                  <a:schemeClr val="bg2"/>
                </a:solidFill>
              </a:rPr>
              <a:t>din coordinator</a:t>
            </a:r>
            <a:r>
              <a:rPr lang="de-DE" smtClean="0">
                <a:solidFill>
                  <a:schemeClr val="bg2"/>
                </a:solidFill>
              </a:rPr>
              <a:t>.</a:t>
            </a:r>
            <a:endParaRPr lang="de-DE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Benutzerdefiniert 21">
      <a:dk1>
        <a:srgbClr val="00354B"/>
      </a:dk1>
      <a:lt1>
        <a:srgbClr val="FFFFFF"/>
      </a:lt1>
      <a:dk2>
        <a:srgbClr val="0186C0"/>
      </a:dk2>
      <a:lt2>
        <a:srgbClr val="0186C0"/>
      </a:lt2>
      <a:accent1>
        <a:srgbClr val="21ADEA"/>
      </a:accent1>
      <a:accent2>
        <a:srgbClr val="01648F"/>
      </a:accent2>
      <a:accent3>
        <a:srgbClr val="014E6F"/>
      </a:accent3>
      <a:accent4>
        <a:srgbClr val="0186C0"/>
      </a:accent4>
      <a:accent5>
        <a:srgbClr val="0186C0"/>
      </a:accent5>
      <a:accent6>
        <a:srgbClr val="0186C0"/>
      </a:accent6>
      <a:hlink>
        <a:srgbClr val="FF8700"/>
      </a:hlink>
      <a:folHlink>
        <a:srgbClr val="00354B"/>
      </a:folHlink>
    </a:clrScheme>
    <a:fontScheme name="Benutzerdefiniert 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</Words>
  <Application>Microsoft Office PowerPoint</Application>
  <PresentationFormat>Presentazione su schermo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Larissa-Design</vt:lpstr>
      <vt:lpstr>Powerpoint layouts</vt:lpstr>
      <vt:lpstr>În vizualizare faceți click pe  Coordonator de diapozitive  </vt:lpstr>
      <vt:lpstr>Data și numărul diapozitivelor</vt:lpstr>
      <vt:lpstr>Icons pentru ilustrări și substituient </vt:lpstr>
      <vt:lpstr>Formele standardizează un aspect</vt:lpstr>
      <vt:lpstr>Salvarea unui coordinator de diapozitive și sfaturi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Eigene Powerpoint Layouts</dc:title>
  <dc:creator>Philipp</dc:creator>
  <cp:lastModifiedBy>Windows-Benutzer</cp:lastModifiedBy>
  <cp:revision>77</cp:revision>
  <dcterms:created xsi:type="dcterms:W3CDTF">2018-01-05T12:03:49Z</dcterms:created>
  <dcterms:modified xsi:type="dcterms:W3CDTF">2018-03-05T13:37:16Z</dcterms:modified>
</cp:coreProperties>
</file>