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57" r:id="rId4"/>
    <p:sldId id="259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5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CAA40-A838-4359-A0B9-C44AD959EC4C}" type="datetimeFigureOut">
              <a:rPr lang="de-DE" smtClean="0"/>
              <a:pPr/>
              <a:t>01.03.18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4C572-6CF9-4C16-A46E-AF7FEC64508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7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der Prä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196752"/>
            <a:ext cx="7772400" cy="1470025"/>
          </a:xfr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de-DE" sz="4000" b="0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TÍTULO DE </a:t>
            </a:r>
            <a:r>
              <a:rPr lang="de-DE" smtClean="0"/>
              <a:t>PRESENTACiÓn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83568" y="2900536"/>
            <a:ext cx="7776864" cy="1176536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 smtClean="0"/>
              <a:t>Subtítulo</a:t>
            </a:r>
            <a:endParaRPr lang="de-DE" dirty="0"/>
          </a:p>
        </p:txBody>
      </p:sp>
      <p:pic>
        <p:nvPicPr>
          <p:cNvPr id="8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437112"/>
            <a:ext cx="2070107" cy="936104"/>
          </a:xfrm>
          <a:prstGeom prst="rect">
            <a:avLst/>
          </a:prstGeom>
          <a:noFill/>
        </p:spPr>
      </p:pic>
      <p:sp>
        <p:nvSpPr>
          <p:cNvPr id="9" name="Rechteck 8"/>
          <p:cNvSpPr/>
          <p:nvPr userDrawn="1"/>
        </p:nvSpPr>
        <p:spPr>
          <a:xfrm>
            <a:off x="683568" y="2639343"/>
            <a:ext cx="7776864" cy="72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1562869"/>
            <a:ext cx="7772400" cy="1362075"/>
          </a:xfrm>
        </p:spPr>
        <p:txBody>
          <a:bodyPr anchor="t"/>
          <a:lstStyle>
            <a:lvl1pPr algn="l">
              <a:defRPr sz="4000" b="0" cap="all" baseline="0"/>
            </a:lvl1pPr>
          </a:lstStyle>
          <a:p>
            <a:r>
              <a:rPr lang="es-ES_tradnl" noProof="0" dirty="0" smtClean="0"/>
              <a:t>Títulos de los capítulos</a:t>
            </a:r>
            <a:endParaRPr lang="es-ES_tradnl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835696" y="3068960"/>
            <a:ext cx="6696744" cy="576064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Tema 1: </a:t>
            </a:r>
            <a:r>
              <a:rPr lang="de-DE" dirty="0" err="1" smtClean="0"/>
              <a:t>Formas</a:t>
            </a:r>
            <a:endParaRPr lang="de-DE" dirty="0" smtClean="0"/>
          </a:p>
        </p:txBody>
      </p:sp>
      <p:sp>
        <p:nvSpPr>
          <p:cNvPr id="7" name="Eingekerbter Richtungspfeil 6"/>
          <p:cNvSpPr/>
          <p:nvPr userDrawn="1"/>
        </p:nvSpPr>
        <p:spPr>
          <a:xfrm>
            <a:off x="1259632" y="3104964"/>
            <a:ext cx="504056" cy="504056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1835696" y="3789040"/>
            <a:ext cx="6696744" cy="576064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Tema 2: </a:t>
            </a:r>
            <a:r>
              <a:rPr lang="de-DE" dirty="0" err="1" smtClean="0"/>
              <a:t>Iconos</a:t>
            </a:r>
            <a:endParaRPr lang="de-DE" dirty="0" smtClean="0"/>
          </a:p>
        </p:txBody>
      </p:sp>
      <p:sp>
        <p:nvSpPr>
          <p:cNvPr id="11" name="Eingekerbter Richtungspfeil 10"/>
          <p:cNvSpPr/>
          <p:nvPr userDrawn="1"/>
        </p:nvSpPr>
        <p:spPr>
          <a:xfrm>
            <a:off x="1259632" y="3825044"/>
            <a:ext cx="504056" cy="504056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idx="14" hasCustomPrompt="1"/>
          </p:nvPr>
        </p:nvSpPr>
        <p:spPr>
          <a:xfrm>
            <a:off x="1835696" y="4509120"/>
            <a:ext cx="6696744" cy="576064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Tema 3: </a:t>
            </a:r>
            <a:r>
              <a:rPr lang="de-DE" dirty="0" err="1" smtClean="0"/>
              <a:t>Numeración</a:t>
            </a:r>
            <a:endParaRPr lang="de-DE" dirty="0" smtClean="0"/>
          </a:p>
        </p:txBody>
      </p:sp>
      <p:sp>
        <p:nvSpPr>
          <p:cNvPr id="13" name="Eingekerbter Richtungspfeil 12"/>
          <p:cNvSpPr/>
          <p:nvPr userDrawn="1"/>
        </p:nvSpPr>
        <p:spPr>
          <a:xfrm>
            <a:off x="1259632" y="4545124"/>
            <a:ext cx="504056" cy="504056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4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90041"/>
            <a:ext cx="1368152" cy="618679"/>
          </a:xfrm>
          <a:prstGeom prst="rect">
            <a:avLst/>
          </a:prstGeom>
          <a:noFill/>
        </p:spPr>
      </p:pic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AE090693-2DB3-47BC-A4F3-A88907B94454}" type="datetime1">
              <a:rPr lang="de-DE" smtClean="0"/>
              <a:pPr/>
              <a:t>01.03.18</a:t>
            </a:fld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s-ES_tradnl" dirty="0" smtClean="0"/>
              <a:t>&lt;nro.&gt;</a:t>
            </a:r>
          </a:p>
        </p:txBody>
      </p:sp>
      <p:pic>
        <p:nvPicPr>
          <p:cNvPr id="17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8" name="Textplatzhalter 2"/>
          <p:cNvSpPr>
            <a:spLocks noGrp="1"/>
          </p:cNvSpPr>
          <p:nvPr>
            <p:ph type="body" idx="17" hasCustomPrompt="1"/>
          </p:nvPr>
        </p:nvSpPr>
        <p:spPr>
          <a:xfrm>
            <a:off x="1835696" y="5229200"/>
            <a:ext cx="6696744" cy="576064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Tema 4: </a:t>
            </a:r>
            <a:r>
              <a:rPr lang="de-DE" dirty="0" err="1" smtClean="0"/>
              <a:t>Tablas</a:t>
            </a:r>
            <a:endParaRPr lang="de-DE" dirty="0" smtClean="0"/>
          </a:p>
        </p:txBody>
      </p:sp>
      <p:sp>
        <p:nvSpPr>
          <p:cNvPr id="19" name="Eingekerbter Richtungspfeil 18"/>
          <p:cNvSpPr/>
          <p:nvPr userDrawn="1"/>
        </p:nvSpPr>
        <p:spPr>
          <a:xfrm>
            <a:off x="1259632" y="5265204"/>
            <a:ext cx="504056" cy="504056"/>
          </a:xfrm>
          <a:prstGeom prst="chevr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satzzwecke von For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419872" y="274638"/>
            <a:ext cx="5266928" cy="1143000"/>
          </a:xfrm>
        </p:spPr>
        <p:txBody>
          <a:bodyPr>
            <a:noAutofit/>
          </a:bodyPr>
          <a:lstStyle>
            <a:lvl1pPr algn="l">
              <a:defRPr sz="3200" baseline="0"/>
            </a:lvl1pPr>
          </a:lstStyle>
          <a:p>
            <a:r>
              <a:rPr lang="es-ES_tradnl" noProof="0" smtClean="0"/>
              <a:t>FORMAS</a:t>
            </a:r>
            <a:endParaRPr lang="es-ES_tradnl" noProof="0"/>
          </a:p>
        </p:txBody>
      </p:sp>
      <p:pic>
        <p:nvPicPr>
          <p:cNvPr id="7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6480" y="454227"/>
            <a:ext cx="1733352" cy="783823"/>
          </a:xfrm>
          <a:prstGeom prst="rect">
            <a:avLst/>
          </a:prstGeom>
          <a:noFill/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noProof="0"/>
          </a:p>
        </p:txBody>
      </p:sp>
      <p:pic>
        <p:nvPicPr>
          <p:cNvPr id="10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3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BA0790FC-E7FC-48A5-91FD-C1DE8CF35F82}" type="datetime1">
              <a:rPr lang="es-ES_tradnl" noProof="0" smtClean="0"/>
              <a:pPr/>
              <a:t>01.03.18</a:t>
            </a:fld>
            <a:endParaRPr lang="es-ES_tradnl" noProof="0"/>
          </a:p>
        </p:txBody>
      </p:sp>
      <p:sp>
        <p:nvSpPr>
          <p:cNvPr id="14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s-ES_tradnl" dirty="0" smtClean="0"/>
              <a:t>&lt;nro.&gt;</a:t>
            </a:r>
          </a:p>
        </p:txBody>
      </p:sp>
      <p:sp>
        <p:nvSpPr>
          <p:cNvPr id="21" name="Rechteck 20"/>
          <p:cNvSpPr/>
          <p:nvPr userDrawn="1"/>
        </p:nvSpPr>
        <p:spPr>
          <a:xfrm>
            <a:off x="3851920" y="1844824"/>
            <a:ext cx="2016224" cy="122413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noProof="0" smtClean="0"/>
              <a:t>Transparencia 50%</a:t>
            </a:r>
            <a:endParaRPr lang="es-ES_tradnl" noProof="0"/>
          </a:p>
        </p:txBody>
      </p:sp>
      <p:sp>
        <p:nvSpPr>
          <p:cNvPr id="22" name="Rechteck 21"/>
          <p:cNvSpPr/>
          <p:nvPr userDrawn="1"/>
        </p:nvSpPr>
        <p:spPr>
          <a:xfrm>
            <a:off x="1403648" y="1844824"/>
            <a:ext cx="2016224" cy="1224136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noProof="0" smtClean="0"/>
              <a:t>Transparencia 25%</a:t>
            </a:r>
            <a:endParaRPr lang="es-ES_tradnl" noProof="0"/>
          </a:p>
        </p:txBody>
      </p:sp>
      <p:sp>
        <p:nvSpPr>
          <p:cNvPr id="32" name="Rechteck 31"/>
          <p:cNvSpPr/>
          <p:nvPr userDrawn="1"/>
        </p:nvSpPr>
        <p:spPr>
          <a:xfrm>
            <a:off x="6300192" y="1844824"/>
            <a:ext cx="2016224" cy="122413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noProof="0" smtClean="0"/>
              <a:t>Transparencia 75%</a:t>
            </a:r>
            <a:endParaRPr lang="es-ES_tradnl" noProof="0"/>
          </a:p>
        </p:txBody>
      </p:sp>
      <p:sp>
        <p:nvSpPr>
          <p:cNvPr id="35" name="Inhaltsplatzhalter 2"/>
          <p:cNvSpPr>
            <a:spLocks noGrp="1"/>
          </p:cNvSpPr>
          <p:nvPr>
            <p:ph idx="1" hasCustomPrompt="1"/>
          </p:nvPr>
        </p:nvSpPr>
        <p:spPr>
          <a:xfrm>
            <a:off x="1403648" y="3356992"/>
            <a:ext cx="6984776" cy="295232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800" baseline="0"/>
            </a:lvl1pPr>
            <a:lvl2pPr marL="0" indent="0">
              <a:spcBef>
                <a:spcPts val="0"/>
              </a:spcBef>
              <a:buFont typeface="Wingdings" pitchFamily="2" charset="2"/>
              <a:buChar char="ü"/>
              <a:defRPr sz="2400" baseline="0"/>
            </a:lvl2pPr>
            <a:lvl3pPr>
              <a:buFont typeface="Wingdings" pitchFamily="2" charset="2"/>
              <a:buChar char="ü"/>
              <a:defRPr sz="2000"/>
            </a:lvl3pPr>
            <a:lvl4pPr>
              <a:buFont typeface="Wingdings" pitchFamily="2" charset="2"/>
              <a:buChar char="ü"/>
              <a:defRPr sz="1800"/>
            </a:lvl4pPr>
            <a:lvl5pPr>
              <a:buFont typeface="Wingdings" pitchFamily="2" charset="2"/>
              <a:buChar char="ü"/>
              <a:defRPr sz="1800"/>
            </a:lvl5pPr>
          </a:lstStyle>
          <a:p>
            <a:pPr lvl="0"/>
            <a:r>
              <a:rPr lang="es-ES_tradnl" noProof="0" dirty="0" smtClean="0"/>
              <a:t>Usos de formas</a:t>
            </a:r>
          </a:p>
          <a:p>
            <a:pPr lvl="1"/>
            <a:r>
              <a:rPr lang="es-ES_tradnl" noProof="0" dirty="0" smtClean="0"/>
              <a:t>Agrupar con un clic derecho del ratón </a:t>
            </a:r>
          </a:p>
          <a:p>
            <a:pPr lvl="1"/>
            <a:r>
              <a:rPr lang="es-ES_tradnl" noProof="0" dirty="0" smtClean="0"/>
              <a:t>Transparentes encima de un texto para destacar</a:t>
            </a:r>
          </a:p>
          <a:p>
            <a:pPr lvl="1"/>
            <a:r>
              <a:rPr lang="es-ES_tradnl" noProof="0" dirty="0" smtClean="0"/>
              <a:t>Como bloques de texto</a:t>
            </a:r>
          </a:p>
          <a:p>
            <a:pPr lvl="1"/>
            <a:r>
              <a:rPr lang="es-ES_tradnl" noProof="0" dirty="0" smtClean="0"/>
              <a:t>Para el diseño integrarlo permanentemente en el patrón de diapositivas como la barra a la izquierda</a:t>
            </a:r>
            <a:endParaRPr lang="es-ES_tradnl" noProof="0" dirty="0"/>
          </a:p>
        </p:txBody>
      </p:sp>
      <p:sp>
        <p:nvSpPr>
          <p:cNvPr id="36" name="Rechteck 35"/>
          <p:cNvSpPr/>
          <p:nvPr userDrawn="1"/>
        </p:nvSpPr>
        <p:spPr>
          <a:xfrm>
            <a:off x="1403648" y="4221088"/>
            <a:ext cx="6912768" cy="43204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zur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419872" y="274638"/>
            <a:ext cx="5266928" cy="1143000"/>
          </a:xfrm>
        </p:spPr>
        <p:txBody>
          <a:bodyPr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ICONOS</a:t>
            </a:r>
            <a:endParaRPr lang="de-DE" dirty="0"/>
          </a:p>
        </p:txBody>
      </p:sp>
      <p:pic>
        <p:nvPicPr>
          <p:cNvPr id="7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6480" y="454227"/>
            <a:ext cx="1733352" cy="783823"/>
          </a:xfrm>
          <a:prstGeom prst="rect">
            <a:avLst/>
          </a:prstGeom>
          <a:noFill/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3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BA0790FC-E7FC-48A5-91FD-C1DE8CF35F82}" type="datetime1">
              <a:rPr lang="de-DE" smtClean="0"/>
              <a:pPr/>
              <a:t>01.03.18</a:t>
            </a:fld>
            <a:endParaRPr lang="de-DE"/>
          </a:p>
        </p:txBody>
      </p:sp>
      <p:sp>
        <p:nvSpPr>
          <p:cNvPr id="14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s-ES_tradnl" dirty="0" smtClean="0"/>
              <a:t>&lt;nro.&gt;</a:t>
            </a:r>
          </a:p>
        </p:txBody>
      </p:sp>
      <p:sp>
        <p:nvSpPr>
          <p:cNvPr id="18" name="Bildplatzhalter 17"/>
          <p:cNvSpPr>
            <a:spLocks noGrp="1"/>
          </p:cNvSpPr>
          <p:nvPr>
            <p:ph type="pic" sz="quarter" idx="17" hasCustomPrompt="1"/>
          </p:nvPr>
        </p:nvSpPr>
        <p:spPr>
          <a:xfrm>
            <a:off x="2015756" y="1989336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err="1" smtClean="0"/>
              <a:t>Iconos</a:t>
            </a:r>
            <a:endParaRPr lang="de-DE" dirty="0"/>
          </a:p>
        </p:txBody>
      </p:sp>
      <p:sp>
        <p:nvSpPr>
          <p:cNvPr id="19" name="Bildplatzhalter 17"/>
          <p:cNvSpPr>
            <a:spLocks noGrp="1"/>
          </p:cNvSpPr>
          <p:nvPr>
            <p:ph type="pic" sz="quarter" idx="18" hasCustomPrompt="1"/>
          </p:nvPr>
        </p:nvSpPr>
        <p:spPr>
          <a:xfrm>
            <a:off x="4536135" y="1988840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err="1" smtClean="0"/>
              <a:t>Iconos</a:t>
            </a:r>
            <a:endParaRPr lang="de-DE" dirty="0"/>
          </a:p>
        </p:txBody>
      </p:sp>
      <p:sp>
        <p:nvSpPr>
          <p:cNvPr id="20" name="Bildplatzhalter 17"/>
          <p:cNvSpPr>
            <a:spLocks noGrp="1"/>
          </p:cNvSpPr>
          <p:nvPr>
            <p:ph type="pic" sz="quarter" idx="19" hasCustomPrompt="1"/>
          </p:nvPr>
        </p:nvSpPr>
        <p:spPr>
          <a:xfrm>
            <a:off x="7056415" y="1988840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err="1" smtClean="0"/>
              <a:t>Iconos</a:t>
            </a:r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20" hasCustomPrompt="1"/>
          </p:nvPr>
        </p:nvSpPr>
        <p:spPr>
          <a:xfrm>
            <a:off x="1259632" y="2817551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err="1" smtClean="0"/>
              <a:t>Texto</a:t>
            </a:r>
            <a:endParaRPr lang="de-DE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21" hasCustomPrompt="1"/>
          </p:nvPr>
        </p:nvSpPr>
        <p:spPr>
          <a:xfrm>
            <a:off x="3780011" y="2817551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err="1" smtClean="0"/>
              <a:t>Texto</a:t>
            </a:r>
            <a:endParaRPr lang="de-DE" dirty="0"/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22" hasCustomPrompt="1"/>
          </p:nvPr>
        </p:nvSpPr>
        <p:spPr>
          <a:xfrm>
            <a:off x="6300291" y="2817551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err="1" smtClean="0"/>
              <a:t>Texto</a:t>
            </a:r>
            <a:endParaRPr lang="de-DE" dirty="0"/>
          </a:p>
        </p:txBody>
      </p:sp>
      <p:sp>
        <p:nvSpPr>
          <p:cNvPr id="26" name="Bildplatzhalter 17"/>
          <p:cNvSpPr>
            <a:spLocks noGrp="1"/>
          </p:cNvSpPr>
          <p:nvPr>
            <p:ph type="pic" sz="quarter" idx="23" hasCustomPrompt="1"/>
          </p:nvPr>
        </p:nvSpPr>
        <p:spPr>
          <a:xfrm>
            <a:off x="2015756" y="3969160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err="1" smtClean="0"/>
              <a:t>Iconos</a:t>
            </a:r>
            <a:endParaRPr lang="de-DE" dirty="0"/>
          </a:p>
        </p:txBody>
      </p:sp>
      <p:sp>
        <p:nvSpPr>
          <p:cNvPr id="27" name="Bildplatzhalter 17"/>
          <p:cNvSpPr>
            <a:spLocks noGrp="1"/>
          </p:cNvSpPr>
          <p:nvPr>
            <p:ph type="pic" sz="quarter" idx="24" hasCustomPrompt="1"/>
          </p:nvPr>
        </p:nvSpPr>
        <p:spPr>
          <a:xfrm>
            <a:off x="4536135" y="3968664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err="1" smtClean="0"/>
              <a:t>Iconos</a:t>
            </a:r>
            <a:endParaRPr lang="de-DE" dirty="0"/>
          </a:p>
        </p:txBody>
      </p:sp>
      <p:sp>
        <p:nvSpPr>
          <p:cNvPr id="28" name="Bildplatzhalter 17"/>
          <p:cNvSpPr>
            <a:spLocks noGrp="1"/>
          </p:cNvSpPr>
          <p:nvPr>
            <p:ph type="pic" sz="quarter" idx="25" hasCustomPrompt="1"/>
          </p:nvPr>
        </p:nvSpPr>
        <p:spPr>
          <a:xfrm>
            <a:off x="7056415" y="3968664"/>
            <a:ext cx="720000" cy="720000"/>
          </a:xfrm>
        </p:spPr>
        <p:txBody>
          <a:bodyPr anchor="ctr">
            <a:noAutofit/>
          </a:bodyPr>
          <a:lstStyle>
            <a:lvl1pPr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de-DE" dirty="0" err="1" smtClean="0"/>
              <a:t>Iconos</a:t>
            </a:r>
            <a:endParaRPr lang="de-DE" dirty="0"/>
          </a:p>
        </p:txBody>
      </p:sp>
      <p:sp>
        <p:nvSpPr>
          <p:cNvPr id="29" name="Textplatzhalter 22"/>
          <p:cNvSpPr>
            <a:spLocks noGrp="1"/>
          </p:cNvSpPr>
          <p:nvPr>
            <p:ph type="body" sz="quarter" idx="26" hasCustomPrompt="1"/>
          </p:nvPr>
        </p:nvSpPr>
        <p:spPr>
          <a:xfrm>
            <a:off x="1259632" y="4797375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err="1" smtClean="0"/>
              <a:t>Texto</a:t>
            </a:r>
            <a:endParaRPr lang="de-DE" dirty="0"/>
          </a:p>
        </p:txBody>
      </p:sp>
      <p:sp>
        <p:nvSpPr>
          <p:cNvPr id="30" name="Textplatzhalter 22"/>
          <p:cNvSpPr>
            <a:spLocks noGrp="1"/>
          </p:cNvSpPr>
          <p:nvPr>
            <p:ph type="body" sz="quarter" idx="27" hasCustomPrompt="1"/>
          </p:nvPr>
        </p:nvSpPr>
        <p:spPr>
          <a:xfrm>
            <a:off x="3780011" y="4797375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err="1" smtClean="0"/>
              <a:t>Texto</a:t>
            </a:r>
            <a:endParaRPr lang="de-DE" dirty="0"/>
          </a:p>
        </p:txBody>
      </p:sp>
      <p:sp>
        <p:nvSpPr>
          <p:cNvPr id="31" name="Textplatzhalter 22"/>
          <p:cNvSpPr>
            <a:spLocks noGrp="1"/>
          </p:cNvSpPr>
          <p:nvPr>
            <p:ph type="body" sz="quarter" idx="28" hasCustomPrompt="1"/>
          </p:nvPr>
        </p:nvSpPr>
        <p:spPr>
          <a:xfrm>
            <a:off x="6300291" y="4797375"/>
            <a:ext cx="2232248" cy="1079897"/>
          </a:xfrm>
        </p:spPr>
        <p:txBody>
          <a:bodyPr lIns="0" tIns="0" rIns="0" bIns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800" i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err="1" smtClean="0"/>
              <a:t>Texto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t Mastervorlage sind Tabellen immer am gleichen Plat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419872" y="274638"/>
            <a:ext cx="5266928" cy="1143000"/>
          </a:xfrm>
        </p:spPr>
        <p:txBody>
          <a:bodyPr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TABLAS</a:t>
            </a:r>
            <a:endParaRPr lang="de-DE" dirty="0"/>
          </a:p>
        </p:txBody>
      </p:sp>
      <p:pic>
        <p:nvPicPr>
          <p:cNvPr id="7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6480" y="454227"/>
            <a:ext cx="1733352" cy="783823"/>
          </a:xfrm>
          <a:prstGeom prst="rect">
            <a:avLst/>
          </a:prstGeom>
          <a:noFill/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3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BA0790FC-E7FC-48A5-91FD-C1DE8CF35F82}" type="datetime1">
              <a:rPr lang="de-DE" smtClean="0"/>
              <a:pPr/>
              <a:t>01.03.18</a:t>
            </a:fld>
            <a:endParaRPr lang="de-DE"/>
          </a:p>
        </p:txBody>
      </p:sp>
      <p:sp>
        <p:nvSpPr>
          <p:cNvPr id="14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s-ES_tradnl" dirty="0" smtClean="0"/>
              <a:t>&lt;nro.&gt;</a:t>
            </a:r>
          </a:p>
        </p:txBody>
      </p:sp>
      <p:sp>
        <p:nvSpPr>
          <p:cNvPr id="22" name="Tabellenplatzhalter 21"/>
          <p:cNvSpPr>
            <a:spLocks noGrp="1"/>
          </p:cNvSpPr>
          <p:nvPr>
            <p:ph type="tbl" sz="quarter" idx="17" hasCustomPrompt="1"/>
          </p:nvPr>
        </p:nvSpPr>
        <p:spPr>
          <a:xfrm>
            <a:off x="1331913" y="1916113"/>
            <a:ext cx="7200900" cy="4033837"/>
          </a:xfrm>
        </p:spPr>
        <p:txBody>
          <a:bodyPr anchor="ctr"/>
          <a:lstStyle>
            <a:lvl1pPr>
              <a:buNone/>
              <a:defRPr/>
            </a:lvl1pPr>
          </a:lstStyle>
          <a:p>
            <a:r>
              <a:rPr lang="de-DE" dirty="0" smtClean="0"/>
              <a:t>TABLAS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419872" y="274638"/>
            <a:ext cx="5266928" cy="1143000"/>
          </a:xfrm>
        </p:spPr>
        <p:txBody>
          <a:bodyPr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NUMERACIONES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547664" y="1916832"/>
            <a:ext cx="7139136" cy="420933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buFont typeface="Wingdings" pitchFamily="2" charset="2"/>
              <a:buChar char="§"/>
              <a:defRPr sz="2400" baseline="0"/>
            </a:lvl2pPr>
            <a:lvl3pPr>
              <a:buFont typeface="Wingdings" pitchFamily="2" charset="2"/>
              <a:buChar char="§"/>
              <a:defRPr sz="2000"/>
            </a:lvl3pPr>
            <a:lvl4pPr>
              <a:buFont typeface="Wingdings" pitchFamily="2" charset="2"/>
              <a:buChar char="§"/>
              <a:defRPr sz="1800" baseline="0"/>
            </a:lvl4pPr>
            <a:lvl5pPr>
              <a:buFont typeface="Wingdings" pitchFamily="2" charset="2"/>
              <a:buChar char="§"/>
              <a:defRPr sz="1800" baseline="0"/>
            </a:lvl5pPr>
          </a:lstStyle>
          <a:p>
            <a:pPr lvl="0"/>
            <a:r>
              <a:rPr lang="de-DE" dirty="0" err="1" smtClean="0"/>
              <a:t>Numeración</a:t>
            </a:r>
            <a:endParaRPr lang="de-DE" dirty="0" smtClean="0"/>
          </a:p>
          <a:p>
            <a:pPr lvl="1"/>
            <a:r>
              <a:rPr lang="de-DE" dirty="0" smtClean="0"/>
              <a:t>Segundo </a:t>
            </a:r>
            <a:r>
              <a:rPr lang="de-DE" dirty="0" err="1" smtClean="0"/>
              <a:t>nivel</a:t>
            </a:r>
            <a:endParaRPr lang="de-DE" dirty="0" smtClean="0"/>
          </a:p>
          <a:p>
            <a:pPr lvl="2"/>
            <a:r>
              <a:rPr lang="de-DE" dirty="0" err="1" smtClean="0"/>
              <a:t>Tercero</a:t>
            </a:r>
            <a:r>
              <a:rPr lang="de-DE" dirty="0" smtClean="0"/>
              <a:t> </a:t>
            </a:r>
            <a:r>
              <a:rPr lang="de-DE" dirty="0" err="1" smtClean="0"/>
              <a:t>nivel</a:t>
            </a:r>
            <a:endParaRPr lang="de-DE" dirty="0" smtClean="0"/>
          </a:p>
          <a:p>
            <a:pPr lvl="3"/>
            <a:r>
              <a:rPr lang="de-DE" dirty="0" smtClean="0"/>
              <a:t>Cuarto </a:t>
            </a:r>
            <a:r>
              <a:rPr lang="de-DE" dirty="0" err="1" smtClean="0"/>
              <a:t>nivel</a:t>
            </a:r>
            <a:endParaRPr lang="de-DE" dirty="0" smtClean="0"/>
          </a:p>
          <a:p>
            <a:pPr lvl="4"/>
            <a:r>
              <a:rPr lang="de-DE" dirty="0" err="1" smtClean="0"/>
              <a:t>Quinto</a:t>
            </a:r>
            <a:r>
              <a:rPr lang="de-DE" dirty="0" smtClean="0"/>
              <a:t> </a:t>
            </a:r>
            <a:r>
              <a:rPr lang="de-DE" dirty="0" err="1" smtClean="0"/>
              <a:t>nivel</a:t>
            </a:r>
            <a:endParaRPr lang="de-DE" dirty="0"/>
          </a:p>
        </p:txBody>
      </p:sp>
      <p:pic>
        <p:nvPicPr>
          <p:cNvPr id="7" name="Picture 2" descr="C:\Users\Philipp\Desktop\MyKey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6480" y="454227"/>
            <a:ext cx="1733352" cy="783823"/>
          </a:xfrm>
          <a:prstGeom prst="rect">
            <a:avLst/>
          </a:prstGeom>
          <a:noFill/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15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93784650-F8EE-429A-A387-9ADF8E02A03E}" type="datetime1">
              <a:rPr lang="de-DE" smtClean="0"/>
              <a:pPr/>
              <a:t>01.03.18</a:t>
            </a:fld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s-ES_tradnl" dirty="0" smtClean="0"/>
              <a:t>&lt;nro.&gt;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Vorlage nur mit Layout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Picture 3" descr="C:\Users\Philipp\Desktop\icons8-kalender-50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311862"/>
            <a:ext cx="360040" cy="360040"/>
          </a:xfrm>
          <a:prstGeom prst="rect">
            <a:avLst/>
          </a:prstGeom>
          <a:noFill/>
        </p:spPr>
      </p:pic>
      <p:sp>
        <p:nvSpPr>
          <p:cNvPr id="4" name="Datumsplatzhalter 14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93784650-F8EE-429A-A387-9ADF8E02A03E}" type="datetime1">
              <a:rPr lang="de-DE" smtClean="0"/>
              <a:pPr/>
              <a:t>01.03.18</a:t>
            </a:fld>
            <a:endParaRPr lang="de-DE"/>
          </a:p>
        </p:txBody>
      </p:sp>
      <p:sp>
        <p:nvSpPr>
          <p:cNvPr id="6" name="Foliennummernplatzhalter 15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s-ES_tradnl" dirty="0" smtClean="0"/>
              <a:t>&lt;nro.&gt;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noProof="0" dirty="0" smtClean="0"/>
              <a:t>Introducción a la jerarquía del patrón de diapositivas</a:t>
            </a:r>
            <a:endParaRPr lang="es-ES_tradnl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noProof="0" dirty="0" smtClean="0"/>
              <a:t>Si aquí se determina el interlineado se cambia en todos los marcadores de posición en los diseños de segundo nivel jerárquico</a:t>
            </a:r>
          </a:p>
          <a:p>
            <a:pPr lvl="1"/>
            <a:r>
              <a:rPr lang="es-ES_tradnl" noProof="0" dirty="0" smtClean="0"/>
              <a:t>Tanto como los símbolos para puntos</a:t>
            </a:r>
          </a:p>
          <a:p>
            <a:pPr lvl="2"/>
            <a:r>
              <a:rPr lang="es-ES_tradnl" noProof="0" dirty="0" smtClean="0"/>
              <a:t>El fuente</a:t>
            </a:r>
          </a:p>
          <a:p>
            <a:pPr lvl="3"/>
            <a:r>
              <a:rPr lang="es-ES_tradnl" noProof="0" dirty="0" smtClean="0"/>
              <a:t>Tamaño de fuente</a:t>
            </a:r>
          </a:p>
          <a:p>
            <a:pPr lvl="4"/>
            <a:r>
              <a:rPr lang="es-ES_tradnl" noProof="0" dirty="0" smtClean="0"/>
              <a:t>O color de fuente</a:t>
            </a:r>
          </a:p>
          <a:p>
            <a:pPr lvl="0"/>
            <a:endParaRPr lang="es-ES_tradnl" noProof="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547664" y="6309320"/>
            <a:ext cx="1224136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fld id="{51A3B940-CF78-45BD-A351-46EF3AD51084}" type="datetime1">
              <a:rPr lang="es-ES_tradnl" noProof="0" smtClean="0"/>
              <a:pPr/>
              <a:t>01.03.18</a:t>
            </a:fld>
            <a:endParaRPr lang="es-ES_tradnl" noProof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309320"/>
            <a:ext cx="1018456" cy="365125"/>
          </a:xfrm>
          <a:prstGeom prst="rect">
            <a:avLst/>
          </a:prstGeom>
        </p:spPr>
        <p:txBody>
          <a:bodyPr anchor="ctr"/>
          <a:lstStyle>
            <a:lvl1pPr algn="r">
              <a:defRPr sz="1600" b="1">
                <a:solidFill>
                  <a:schemeClr val="bg2"/>
                </a:solidFill>
              </a:defRPr>
            </a:lvl1pPr>
          </a:lstStyle>
          <a:p>
            <a:r>
              <a:rPr lang="es-ES_tradnl" noProof="0" dirty="0" smtClean="0"/>
              <a:t>&lt;nro.&gt;</a:t>
            </a:r>
            <a:endParaRPr lang="es-ES_tradnl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81" r:id="rId3"/>
    <p:sldLayoutId id="2147483680" r:id="rId4"/>
    <p:sldLayoutId id="2147483682" r:id="rId5"/>
    <p:sldLayoutId id="2147483674" r:id="rId6"/>
    <p:sldLayoutId id="2147483679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ct val="20000"/>
        </a:spcBef>
        <a:buFont typeface="Wingdings" pitchFamily="2" charset="2"/>
        <a:buChar char="§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10000"/>
        </a:lnSpc>
        <a:spcBef>
          <a:spcPct val="20000"/>
        </a:spcBef>
        <a:buFont typeface="Wingdings" pitchFamily="2" charset="2"/>
        <a:buChar char="Ø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110000"/>
        </a:lnSpc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Kozuka Mincho Pr6N H" pitchFamily="18" charset="-128"/>
          <a:ea typeface="Kozuka Mincho Pr6N H" pitchFamily="18" charset="-128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ct val="20000"/>
        </a:spcBef>
        <a:buFont typeface="Arial" pitchFamily="34" charset="0"/>
        <a:buChar char="»"/>
        <a:defRPr sz="2800" kern="1200" baseline="0">
          <a:solidFill>
            <a:srgbClr val="FFC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hyperlink" Target="https://icons8.de/" TargetMode="External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mykey.software/windows-office-preisvergleich/" TargetMode="External"/><Relationship Id="rId5" Type="http://schemas.openxmlformats.org/officeDocument/2006/relationships/hyperlink" Target="https://mykey.software/second-hand-software-infografik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mykey.sho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DiseÑOS</a:t>
            </a:r>
            <a:r>
              <a:rPr lang="de-DE" dirty="0" smtClean="0"/>
              <a:t> PROPIOS DE </a:t>
            </a:r>
            <a:r>
              <a:rPr lang="es-ES_tradnl" dirty="0" smtClean="0"/>
              <a:t>POWERPOINT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Crear un diseño exitoso en 30 </a:t>
            </a:r>
            <a:r>
              <a:rPr lang="es-ES_tradnl" dirty="0" smtClean="0"/>
              <a:t>minutos</a:t>
            </a:r>
            <a:r>
              <a:rPr lang="de-DE" dirty="0" smtClean="0"/>
              <a:t>.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2" y="1562869"/>
            <a:ext cx="7954143" cy="1362075"/>
          </a:xfrm>
        </p:spPr>
        <p:txBody>
          <a:bodyPr>
            <a:normAutofit/>
          </a:bodyPr>
          <a:lstStyle/>
          <a:p>
            <a:r>
              <a:rPr lang="es-ES_tradnl" dirty="0" smtClean="0"/>
              <a:t>CAMBIE EN EL MENÚ </a:t>
            </a:r>
            <a:r>
              <a:rPr lang="es-ES_tradnl" u="sng" dirty="0" smtClean="0">
                <a:solidFill>
                  <a:srgbClr val="00B0F0"/>
                </a:solidFill>
              </a:rPr>
              <a:t>ver</a:t>
            </a:r>
            <a:r>
              <a:rPr lang="es-ES_tradnl" dirty="0" smtClean="0">
                <a:solidFill>
                  <a:srgbClr val="00B0F0"/>
                </a:solidFill>
              </a:rPr>
              <a:t> </a:t>
            </a:r>
            <a:r>
              <a:rPr lang="es-ES_tradnl" dirty="0" smtClean="0"/>
              <a:t>al patrón de diapositivas</a:t>
            </a:r>
            <a:endParaRPr lang="es-ES_tradnl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dirty="0" smtClean="0"/>
              <a:t>Información sobre elementos como fecha y número de diapositiva</a:t>
            </a:r>
            <a:endParaRPr lang="es-ES_tradnl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s-ES_tradnl" dirty="0" smtClean="0"/>
              <a:t>Uso de iconos y del marcador de posición</a:t>
            </a:r>
            <a:endParaRPr lang="es-ES_tradnl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s-ES_tradnl" dirty="0" smtClean="0"/>
              <a:t>Formas y sus maneras de uso</a:t>
            </a:r>
            <a:endParaRPr lang="es-ES_tradnl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E090693-2DB3-47BC-A4F3-A88907B94454}" type="datetime1">
              <a:rPr lang="es-ES_tradnl" smtClean="0"/>
              <a:pPr/>
              <a:t>01.03.18</a:t>
            </a:fld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es-ES_tradnl" smtClean="0"/>
              <a:pPr/>
              <a:t>2</a:t>
            </a:fld>
            <a:endParaRPr lang="es-ES_tradnl"/>
          </a:p>
        </p:txBody>
      </p:sp>
      <p:sp>
        <p:nvSpPr>
          <p:cNvPr id="8" name="Textplatzhalter 7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es-ES_tradnl" dirty="0" smtClean="0"/>
              <a:t>Tablas con consejos finales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Fecha </a:t>
            </a:r>
            <a:r>
              <a:rPr lang="es-ES_tradnl" dirty="0"/>
              <a:t>y número de </a:t>
            </a:r>
            <a:r>
              <a:rPr lang="es-ES_tradnl" dirty="0" smtClean="0"/>
              <a:t>diapositiva explicados en una numeración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smtClean="0"/>
              <a:t>En el Patrón de diapositivas determina en la pestaña „Diseño del patrón“ si y dónde aparecen elementos estándar como la fecha </a:t>
            </a:r>
          </a:p>
          <a:p>
            <a:r>
              <a:rPr lang="es-ES_tradnl" dirty="0"/>
              <a:t>Fecha y número de diapositiva </a:t>
            </a:r>
            <a:r>
              <a:rPr lang="es-ES_tradnl" dirty="0" smtClean="0"/>
              <a:t>puede entonces encontrar en la vista normal en el menú “Insertar“</a:t>
            </a:r>
          </a:p>
          <a:p>
            <a:r>
              <a:rPr lang="es-ES_tradnl" dirty="0" smtClean="0"/>
              <a:t>Estos elementos estándar también se pueden formatear y colorear de cualquier modo en </a:t>
            </a:r>
            <a:r>
              <a:rPr lang="es-ES_tradnl" dirty="0"/>
              <a:t>el patrón</a:t>
            </a:r>
          </a:p>
          <a:p>
            <a:endParaRPr lang="es-ES_tradnl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999A51C-6508-4736-933E-BD6A425464F9}" type="datetime1">
              <a:rPr lang="de-DE" smtClean="0"/>
              <a:pPr/>
              <a:t>01.03.18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Iconos</a:t>
            </a:r>
            <a:r>
              <a:rPr lang="de-DE" dirty="0" smtClean="0"/>
              <a:t> </a:t>
            </a:r>
            <a:r>
              <a:rPr lang="de-DE" dirty="0" err="1" smtClean="0"/>
              <a:t>para</a:t>
            </a:r>
            <a:r>
              <a:rPr lang="de-DE" dirty="0" smtClean="0"/>
              <a:t> </a:t>
            </a:r>
            <a:r>
              <a:rPr lang="de-DE" dirty="0" err="1" smtClean="0"/>
              <a:t>ilustrar</a:t>
            </a:r>
            <a:r>
              <a:rPr lang="de-DE" dirty="0" smtClean="0"/>
              <a:t> </a:t>
            </a:r>
            <a:r>
              <a:rPr lang="de-DE" dirty="0" err="1" smtClean="0"/>
              <a:t>y</a:t>
            </a:r>
            <a:r>
              <a:rPr lang="de-DE" dirty="0" smtClean="0"/>
              <a:t>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marcador</a:t>
            </a:r>
            <a:r>
              <a:rPr lang="de-DE" dirty="0" smtClean="0"/>
              <a:t> de </a:t>
            </a:r>
            <a:r>
              <a:rPr lang="de-DE" dirty="0" err="1" smtClean="0"/>
              <a:t>posición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A0790FC-E7FC-48A5-91FD-C1DE8CF35F82}" type="datetime1">
              <a:rPr lang="de-DE" smtClean="0"/>
              <a:pPr/>
              <a:t>01.03.18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17" name="Bildplatzhalter 16" descr="icons8-pinsel-50.png"/>
          <p:cNvPicPr>
            <a:picLocks noGrp="1" noChangeAspect="1"/>
          </p:cNvPicPr>
          <p:nvPr>
            <p:ph type="pic" sz="quarter" idx="17"/>
          </p:nvPr>
        </p:nvPicPr>
        <p:blipFill>
          <a:blip r:embed="rId2" cstate="print"/>
          <a:srcRect l="110" r="110"/>
          <a:stretch>
            <a:fillRect/>
          </a:stretch>
        </p:blipFill>
        <p:spPr/>
      </p:pic>
      <p:pic>
        <p:nvPicPr>
          <p:cNvPr id="18" name="Bildplatzhalter 17" descr="icons8-hilfe-50.png"/>
          <p:cNvPicPr>
            <a:picLocks noGrp="1" noChangeAspect="1"/>
          </p:cNvPicPr>
          <p:nvPr>
            <p:ph type="pic" sz="quarter" idx="18"/>
          </p:nvPr>
        </p:nvPicPr>
        <p:blipFill>
          <a:blip r:embed="rId3" cstate="print"/>
          <a:srcRect t="110" b="110"/>
          <a:stretch>
            <a:fillRect/>
          </a:stretch>
        </p:blipFill>
        <p:spPr/>
      </p:pic>
      <p:pic>
        <p:nvPicPr>
          <p:cNvPr id="19" name="Bildplatzhalter 18" descr="icons8-wegweiser-50.png"/>
          <p:cNvPicPr>
            <a:picLocks noGrp="1" noChangeAspect="1"/>
          </p:cNvPicPr>
          <p:nvPr>
            <p:ph type="pic" sz="quarter" idx="19"/>
          </p:nvPr>
        </p:nvPicPr>
        <p:blipFill>
          <a:blip r:embed="rId4" cstate="print"/>
          <a:srcRect t="110" b="110"/>
          <a:stretch>
            <a:fillRect/>
          </a:stretch>
        </p:blipFill>
        <p:spPr/>
      </p:pic>
      <p:sp>
        <p:nvSpPr>
          <p:cNvPr id="8" name="Textplatzhalt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 err="1" smtClean="0"/>
              <a:t>Iconos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 smtClean="0"/>
              <a:t>¿</a:t>
            </a:r>
            <a:r>
              <a:rPr lang="de-DE" dirty="0" err="1" smtClean="0"/>
              <a:t>Dónde</a:t>
            </a:r>
            <a:r>
              <a:rPr lang="de-DE" dirty="0" smtClean="0"/>
              <a:t> </a:t>
            </a:r>
            <a:r>
              <a:rPr lang="de-DE" dirty="0" err="1" smtClean="0"/>
              <a:t>encontrarlos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>
                <a:hlinkClick r:id="rId5"/>
              </a:rPr>
              <a:t>Icons8</a:t>
            </a:r>
            <a:endParaRPr lang="de-DE" dirty="0">
              <a:hlinkClick r:id="rId5"/>
            </a:endParaRPr>
          </a:p>
        </p:txBody>
      </p:sp>
      <p:pic>
        <p:nvPicPr>
          <p:cNvPr id="20" name="Bildplatzhalter 19" descr="icons8-eingekreiste-1-50.png"/>
          <p:cNvPicPr>
            <a:picLocks noGrp="1" noChangeAspect="1"/>
          </p:cNvPicPr>
          <p:nvPr>
            <p:ph type="pic" sz="quarter" idx="23"/>
          </p:nvPr>
        </p:nvPicPr>
        <p:blipFill>
          <a:blip r:embed="rId6" cstate="print"/>
          <a:srcRect/>
          <a:stretch>
            <a:fillRect/>
          </a:stretch>
        </p:blipFill>
        <p:spPr/>
      </p:pic>
      <p:pic>
        <p:nvPicPr>
          <p:cNvPr id="21" name="Bildplatzhalter 20" descr="icons8-eingekreiste-2-50.png"/>
          <p:cNvPicPr>
            <a:picLocks noGrp="1" noChangeAspect="1"/>
          </p:cNvPicPr>
          <p:nvPr>
            <p:ph type="pic" sz="quarter" idx="24"/>
          </p:nvPr>
        </p:nvPicPr>
        <p:blipFill>
          <a:blip r:embed="rId7" cstate="print"/>
          <a:srcRect t="110" b="110"/>
          <a:stretch>
            <a:fillRect/>
          </a:stretch>
        </p:blipFill>
        <p:spPr/>
      </p:pic>
      <p:pic>
        <p:nvPicPr>
          <p:cNvPr id="22" name="Bildplatzhalter 21" descr="icons8-eingekreiste-3-50.png"/>
          <p:cNvPicPr>
            <a:picLocks noGrp="1" noChangeAspect="1"/>
          </p:cNvPicPr>
          <p:nvPr>
            <p:ph type="pic" sz="quarter" idx="25"/>
          </p:nvPr>
        </p:nvPicPr>
        <p:blipFill>
          <a:blip r:embed="rId8" cstate="print"/>
          <a:srcRect t="110" b="110"/>
          <a:stretch>
            <a:fillRect/>
          </a:stretch>
        </p:blipFill>
        <p:spPr/>
      </p:pic>
      <p:sp>
        <p:nvSpPr>
          <p:cNvPr id="14" name="Textplatzhalter 13"/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Este </a:t>
            </a:r>
            <a:r>
              <a:rPr lang="de-DE" dirty="0" err="1" smtClean="0"/>
              <a:t>diapositiva</a:t>
            </a:r>
            <a:r>
              <a:rPr lang="de-DE" dirty="0" smtClean="0"/>
              <a:t> </a:t>
            </a:r>
            <a:r>
              <a:rPr lang="de-DE" dirty="0" err="1" smtClean="0"/>
              <a:t>consta</a:t>
            </a:r>
            <a:r>
              <a:rPr lang="de-DE" dirty="0" smtClean="0"/>
              <a:t> de </a:t>
            </a:r>
            <a:r>
              <a:rPr lang="de-DE" dirty="0" err="1" smtClean="0"/>
              <a:t>marcadores</a:t>
            </a:r>
            <a:r>
              <a:rPr lang="de-DE" dirty="0" smtClean="0"/>
              <a:t> de </a:t>
            </a:r>
            <a:r>
              <a:rPr lang="de-DE" dirty="0" err="1" smtClean="0"/>
              <a:t>posición</a:t>
            </a:r>
            <a:r>
              <a:rPr lang="de-DE" dirty="0" smtClean="0"/>
              <a:t> de </a:t>
            </a:r>
            <a:r>
              <a:rPr lang="de-DE" dirty="0" err="1" smtClean="0"/>
              <a:t>texto</a:t>
            </a:r>
            <a:r>
              <a:rPr lang="de-DE" dirty="0" smtClean="0"/>
              <a:t> </a:t>
            </a:r>
            <a:r>
              <a:rPr lang="de-DE" dirty="0" err="1" smtClean="0"/>
              <a:t>y</a:t>
            </a:r>
            <a:r>
              <a:rPr lang="de-DE" dirty="0" smtClean="0"/>
              <a:t> </a:t>
            </a:r>
            <a:r>
              <a:rPr lang="de-DE" dirty="0" err="1" smtClean="0"/>
              <a:t>imágen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Determinado</a:t>
            </a:r>
            <a:r>
              <a:rPr lang="de-DE" dirty="0" smtClean="0"/>
              <a:t> en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patrón</a:t>
            </a:r>
            <a:r>
              <a:rPr lang="de-DE" dirty="0" smtClean="0"/>
              <a:t> de </a:t>
            </a:r>
            <a:r>
              <a:rPr lang="de-DE" dirty="0" err="1" smtClean="0"/>
              <a:t>diapositiva</a:t>
            </a:r>
            <a:r>
              <a:rPr lang="de-DE" dirty="0" smtClean="0"/>
              <a:t> </a:t>
            </a:r>
            <a:r>
              <a:rPr lang="de-DE" dirty="0" err="1" smtClean="0"/>
              <a:t>como</a:t>
            </a:r>
            <a:r>
              <a:rPr lang="de-DE" dirty="0" smtClean="0"/>
              <a:t> </a:t>
            </a:r>
            <a:r>
              <a:rPr lang="de-DE" dirty="0" err="1" smtClean="0"/>
              <a:t>diseño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8"/>
          </p:nvPr>
        </p:nvSpPr>
        <p:spPr>
          <a:xfrm>
            <a:off x="6300291" y="4797375"/>
            <a:ext cx="2232248" cy="1223913"/>
          </a:xfrm>
        </p:spPr>
        <p:txBody>
          <a:bodyPr>
            <a:normAutofit fontScale="92500" lnSpcReduction="20000"/>
          </a:bodyPr>
          <a:lstStyle/>
          <a:p>
            <a:r>
              <a:rPr lang="de-DE" dirty="0" err="1" smtClean="0"/>
              <a:t>Crear</a:t>
            </a:r>
            <a:r>
              <a:rPr lang="de-DE" dirty="0" smtClean="0"/>
              <a:t> </a:t>
            </a:r>
            <a:r>
              <a:rPr lang="de-DE" dirty="0" err="1" smtClean="0"/>
              <a:t>nuevas</a:t>
            </a:r>
            <a:r>
              <a:rPr lang="de-DE" dirty="0" smtClean="0"/>
              <a:t> </a:t>
            </a:r>
            <a:r>
              <a:rPr lang="de-DE" dirty="0" err="1" smtClean="0"/>
              <a:t>diapositivas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simple </a:t>
            </a:r>
            <a:r>
              <a:rPr lang="de-DE" dirty="0" err="1" smtClean="0"/>
              <a:t>clic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botón</a:t>
            </a:r>
            <a:r>
              <a:rPr lang="de-DE" dirty="0" smtClean="0"/>
              <a:t> </a:t>
            </a:r>
            <a:r>
              <a:rPr lang="de-DE" dirty="0" err="1" smtClean="0"/>
              <a:t>derecho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el</a:t>
            </a:r>
            <a:r>
              <a:rPr lang="de-DE" dirty="0" smtClean="0"/>
              <a:t> </a:t>
            </a:r>
            <a:r>
              <a:rPr lang="de-DE" dirty="0" err="1" smtClean="0"/>
              <a:t>dieseño</a:t>
            </a:r>
            <a:r>
              <a:rPr lang="de-DE" dirty="0" smtClean="0"/>
              <a:t> </a:t>
            </a:r>
            <a:r>
              <a:rPr lang="de-DE" dirty="0" err="1" smtClean="0"/>
              <a:t>adecuado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Formas</a:t>
            </a:r>
            <a:r>
              <a:rPr lang="de-DE" dirty="0" smtClean="0"/>
              <a:t> </a:t>
            </a:r>
            <a:r>
              <a:rPr lang="de-DE" dirty="0" err="1" smtClean="0"/>
              <a:t>estandarizan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diseño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A0790FC-E7FC-48A5-91FD-C1DE8CF35F82}" type="datetime1">
              <a:rPr lang="de-DE" smtClean="0"/>
              <a:pPr/>
              <a:t>01.03.18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403648" y="3212976"/>
            <a:ext cx="6912768" cy="2952328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s-ES_tradnl" dirty="0" smtClean="0"/>
              <a:t>Las </a:t>
            </a:r>
            <a:r>
              <a:rPr lang="es-ES_tradnl" dirty="0"/>
              <a:t>formas </a:t>
            </a:r>
            <a:r>
              <a:rPr lang="es-ES_tradnl" dirty="0" smtClean="0"/>
              <a:t>se pueden </a:t>
            </a:r>
            <a:r>
              <a:rPr lang="es-ES_tradnl" dirty="0"/>
              <a:t>incrustar </a:t>
            </a:r>
            <a:r>
              <a:rPr lang="es-ES_tradnl" dirty="0" smtClean="0"/>
              <a:t>de modo permanente en la vista patrón. Se ponen detrás de un campo de texto para que destaque. O se incrustan </a:t>
            </a:r>
            <a:r>
              <a:rPr lang="es-ES_tradnl" u="sng" dirty="0" smtClean="0">
                <a:solidFill>
                  <a:schemeClr val="accent1"/>
                </a:solidFill>
              </a:rPr>
              <a:t>como barra en el patrón</a:t>
            </a:r>
            <a:r>
              <a:rPr lang="es-ES_tradnl" dirty="0" smtClean="0"/>
              <a:t> para crear fácilmente un elemento de diseño repetitivo.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Guardar</a:t>
            </a:r>
            <a:r>
              <a:rPr lang="de-DE" dirty="0" smtClean="0"/>
              <a:t> </a:t>
            </a:r>
            <a:r>
              <a:rPr lang="de-DE" dirty="0" err="1" smtClean="0"/>
              <a:t>diseños</a:t>
            </a:r>
            <a:r>
              <a:rPr lang="de-DE" dirty="0" smtClean="0"/>
              <a:t> de </a:t>
            </a:r>
            <a:r>
              <a:rPr lang="de-DE" dirty="0" err="1" smtClean="0"/>
              <a:t>patrón</a:t>
            </a:r>
            <a:r>
              <a:rPr lang="de-DE" dirty="0" smtClean="0"/>
              <a:t> </a:t>
            </a:r>
            <a:r>
              <a:rPr lang="de-DE" dirty="0" err="1" smtClean="0"/>
              <a:t>y</a:t>
            </a:r>
            <a:r>
              <a:rPr lang="de-DE" dirty="0" smtClean="0"/>
              <a:t> </a:t>
            </a:r>
            <a:r>
              <a:rPr lang="de-DE" dirty="0" err="1" smtClean="0"/>
              <a:t>consejos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A0790FC-E7FC-48A5-91FD-C1DE8CF35F82}" type="datetime1">
              <a:rPr lang="de-DE" smtClean="0"/>
              <a:pPr/>
              <a:t>01.03.18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F3A7ACB-FBA0-455A-A3A7-FBBF1E29B859}" type="slidenum">
              <a:rPr lang="de-DE" smtClean="0"/>
              <a:pPr/>
              <a:t>6</a:t>
            </a:fld>
            <a:endParaRPr lang="de-DE"/>
          </a:p>
        </p:txBody>
      </p:sp>
      <p:graphicFrame>
        <p:nvGraphicFramePr>
          <p:cNvPr id="9" name="Tabellenplatzhalter 8"/>
          <p:cNvGraphicFramePr>
            <a:graphicFrameLocks noGrp="1"/>
          </p:cNvGraphicFramePr>
          <p:nvPr>
            <p:ph type="tbl" sz="quarter" idx="17"/>
            <p:extLst>
              <p:ext uri="{D42A27DB-BD31-4B8C-83A1-F6EECF244321}">
                <p14:modId xmlns:p14="http://schemas.microsoft.com/office/powerpoint/2010/main" val="3404418761"/>
              </p:ext>
            </p:extLst>
          </p:nvPr>
        </p:nvGraphicFramePr>
        <p:xfrm>
          <a:off x="1331913" y="1557748"/>
          <a:ext cx="7200900" cy="4754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900"/>
              </a:tblGrid>
              <a:tr h="767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noProof="0" smtClean="0"/>
                        <a:t>Cinco consejos finales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es-ES_tradnl" noProof="0" dirty="0" smtClean="0"/>
                        <a:t>Llega</a:t>
                      </a:r>
                      <a:r>
                        <a:rPr lang="es-ES_tradnl" baseline="0" noProof="0" dirty="0" smtClean="0"/>
                        <a:t> a los 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diseños de patrón y los puede incrustar con un clic del botón derecho en el punto</a:t>
                      </a:r>
                      <a:r>
                        <a:rPr lang="es-ES_tradn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“Diseño”</a:t>
                      </a:r>
                      <a:endParaRPr lang="es-ES_tradnl" noProof="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noProof="0" dirty="0" smtClean="0"/>
                        <a:t>Cambie sólo a la vista normal de diapositiva si quiere poner contenido a su diseño</a:t>
                      </a:r>
                      <a:endParaRPr lang="es-ES_tradnl" noProof="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es-ES_tradnl" noProof="0" dirty="0" smtClean="0"/>
                        <a:t>Puede</a:t>
                      </a:r>
                      <a:r>
                        <a:rPr lang="es-ES_tradnl" baseline="0" noProof="0" dirty="0" smtClean="0"/>
                        <a:t> exportar e</a:t>
                      </a:r>
                      <a:r>
                        <a:rPr lang="es-ES_tradnl" noProof="0" dirty="0" smtClean="0"/>
                        <a:t>l Patrón de diapositiva </a:t>
                      </a:r>
                      <a:r>
                        <a:rPr lang="es-ES_tradnl" baseline="0" noProof="0" dirty="0" smtClean="0"/>
                        <a:t>para el futuro en la vista patrón, “Diseño” / “Guardar diseño actual”</a:t>
                      </a:r>
                      <a:endParaRPr lang="es-ES_tradnl" noProof="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es-ES_tradnl" noProof="0" dirty="0" smtClean="0"/>
                        <a:t>Colores de realce afectan a los diagramas </a:t>
                      </a:r>
                      <a:endParaRPr lang="es-ES_tradnl" noProof="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7926">
                <a:tc>
                  <a:txBody>
                    <a:bodyPr/>
                    <a:lstStyle/>
                    <a:p>
                      <a:pPr algn="ctr"/>
                      <a:r>
                        <a:rPr lang="es-ES_tradnl" noProof="0" dirty="0" smtClean="0"/>
                        <a:t>Funciones como </a:t>
                      </a:r>
                      <a:r>
                        <a:rPr lang="es-ES_tradnl" baseline="0" noProof="0" dirty="0" smtClean="0"/>
                        <a:t>„</a:t>
                      </a:r>
                      <a:r>
                        <a:rPr lang="es-ES_tradnl" baseline="0" noProof="0" dirty="0" smtClean="0">
                          <a:solidFill>
                            <a:schemeClr val="tx1"/>
                          </a:solidFill>
                        </a:rPr>
                        <a:t>Alinear</a:t>
                      </a:r>
                      <a:r>
                        <a:rPr lang="es-ES_tradnl" baseline="0" noProof="0" dirty="0" smtClean="0"/>
                        <a:t>“ ayudan con el posicionamiento de elementos. Con la Ayuda encuentra las funciones con términos de búsqueda.</a:t>
                      </a:r>
                      <a:endParaRPr lang="es-ES_tradnl" noProof="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>
          <a:xfrm>
            <a:off x="1547664" y="6309320"/>
            <a:ext cx="1224136" cy="365125"/>
          </a:xfrm>
        </p:spPr>
        <p:txBody>
          <a:bodyPr/>
          <a:lstStyle/>
          <a:p>
            <a:fld id="{BA0790FC-E7FC-48A5-91FD-C1DE8CF35F82}" type="datetime1">
              <a:rPr lang="de-DE" smtClean="0"/>
              <a:pPr/>
              <a:t>01.03.18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7F3A7ACB-FBA0-455A-A3A7-FBBF1E29B859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1026" name="Picture 2" descr="C:\Users\Philipp\Desktop\Powerpoint eigene Layouts\MyKey-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804" y="1291815"/>
            <a:ext cx="4248472" cy="1921161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1187624" y="3501008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En la </a:t>
            </a:r>
            <a:r>
              <a:rPr lang="de-DE" sz="2400" dirty="0" err="1" smtClean="0"/>
              <a:t>tienda</a:t>
            </a:r>
            <a:r>
              <a:rPr lang="de-DE" sz="2400" dirty="0" smtClean="0"/>
              <a:t> de myKey </a:t>
            </a:r>
            <a:r>
              <a:rPr lang="de-DE" sz="2400" dirty="0" err="1" smtClean="0"/>
              <a:t>encuentra</a:t>
            </a:r>
            <a:r>
              <a:rPr lang="de-DE" sz="2400" dirty="0" err="1" smtClean="0">
                <a:hlinkClick r:id="rId4"/>
              </a:rPr>
              <a:t>Microsoft</a:t>
            </a:r>
            <a:r>
              <a:rPr lang="de-DE" sz="2400" dirty="0" smtClean="0">
                <a:hlinkClick r:id="rId4"/>
              </a:rPr>
              <a:t> Windows y Office Product Keys a buen precio y en todas versiones </a:t>
            </a:r>
            <a:r>
              <a:rPr lang="de-DE" sz="2400" dirty="0" smtClean="0"/>
              <a:t>de </a:t>
            </a:r>
            <a:r>
              <a:rPr lang="de-DE" sz="2400" dirty="0" err="1" smtClean="0"/>
              <a:t>descarga</a:t>
            </a:r>
            <a:r>
              <a:rPr lang="de-DE" sz="2400" dirty="0" smtClean="0"/>
              <a:t> </a:t>
            </a:r>
            <a:r>
              <a:rPr lang="de-DE" sz="2400" dirty="0" err="1" smtClean="0"/>
              <a:t>inmediata</a:t>
            </a:r>
            <a:r>
              <a:rPr lang="de-DE" sz="2400" dirty="0" smtClean="0"/>
              <a:t>. </a:t>
            </a:r>
          </a:p>
          <a:p>
            <a:pPr algn="ctr"/>
            <a:r>
              <a:rPr lang="de-DE" sz="2400" dirty="0" err="1" smtClean="0"/>
              <a:t>Vendemos</a:t>
            </a:r>
            <a:r>
              <a:rPr lang="de-DE" sz="2400" dirty="0" smtClean="0"/>
              <a:t> </a:t>
            </a:r>
            <a:r>
              <a:rPr lang="de-DE" sz="2400" dirty="0" smtClean="0">
                <a:hlinkClick r:id="rId5"/>
              </a:rPr>
              <a:t>software</a:t>
            </a:r>
            <a:r>
              <a:rPr lang="de-DE" sz="2400" dirty="0">
                <a:hlinkClick r:id="rId5"/>
              </a:rPr>
              <a:t> </a:t>
            </a:r>
            <a:r>
              <a:rPr lang="de-DE" sz="2400" dirty="0" smtClean="0">
                <a:hlinkClick r:id="rId5"/>
              </a:rPr>
              <a:t>de segunda mano</a:t>
            </a:r>
            <a:r>
              <a:rPr lang="de-DE" sz="2400" dirty="0" smtClean="0"/>
              <a:t> legal </a:t>
            </a:r>
            <a:r>
              <a:rPr lang="de-DE" sz="2400" dirty="0" err="1" smtClean="0"/>
              <a:t>y</a:t>
            </a:r>
            <a:r>
              <a:rPr lang="de-DE" sz="2400" dirty="0" smtClean="0"/>
              <a:t> </a:t>
            </a:r>
            <a:r>
              <a:rPr lang="de-DE" sz="2400" dirty="0" err="1" smtClean="0"/>
              <a:t>comprobado</a:t>
            </a:r>
            <a:r>
              <a:rPr lang="de-DE" sz="2400" dirty="0" smtClean="0"/>
              <a:t>.</a:t>
            </a:r>
          </a:p>
        </p:txBody>
      </p:sp>
      <p:sp>
        <p:nvSpPr>
          <p:cNvPr id="8" name="Rechteck 7"/>
          <p:cNvSpPr/>
          <p:nvPr/>
        </p:nvSpPr>
        <p:spPr>
          <a:xfrm>
            <a:off x="1583668" y="5661248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err="1" smtClean="0">
                <a:solidFill>
                  <a:schemeClr val="bg2"/>
                </a:solidFill>
              </a:rPr>
              <a:t>Esto</a:t>
            </a:r>
            <a:r>
              <a:rPr lang="de-DE" dirty="0" smtClean="0">
                <a:solidFill>
                  <a:schemeClr val="bg2"/>
                </a:solidFill>
              </a:rPr>
              <a:t> es la </a:t>
            </a:r>
            <a:r>
              <a:rPr lang="de-DE" dirty="0" err="1" smtClean="0">
                <a:solidFill>
                  <a:schemeClr val="bg2"/>
                </a:solidFill>
              </a:rPr>
              <a:t>plantilla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vacía</a:t>
            </a:r>
            <a:r>
              <a:rPr lang="de-DE" dirty="0" smtClean="0">
                <a:solidFill>
                  <a:schemeClr val="bg2"/>
                </a:solidFill>
              </a:rPr>
              <a:t> del </a:t>
            </a:r>
            <a:r>
              <a:rPr lang="de-DE" dirty="0" err="1" smtClean="0">
                <a:solidFill>
                  <a:schemeClr val="bg2"/>
                </a:solidFill>
              </a:rPr>
              <a:t>patrón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para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todo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lo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demás</a:t>
            </a:r>
            <a:r>
              <a:rPr lang="de-DE" dirty="0" smtClean="0">
                <a:solidFill>
                  <a:schemeClr val="bg2"/>
                </a:solidFill>
              </a:rPr>
              <a:t>.</a:t>
            </a:r>
            <a:endParaRPr lang="de-DE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Benutzerdefiniert 21">
      <a:dk1>
        <a:srgbClr val="00354B"/>
      </a:dk1>
      <a:lt1>
        <a:srgbClr val="FFFFFF"/>
      </a:lt1>
      <a:dk2>
        <a:srgbClr val="0186C0"/>
      </a:dk2>
      <a:lt2>
        <a:srgbClr val="0186C0"/>
      </a:lt2>
      <a:accent1>
        <a:srgbClr val="21ADEA"/>
      </a:accent1>
      <a:accent2>
        <a:srgbClr val="01648F"/>
      </a:accent2>
      <a:accent3>
        <a:srgbClr val="014E6F"/>
      </a:accent3>
      <a:accent4>
        <a:srgbClr val="0186C0"/>
      </a:accent4>
      <a:accent5>
        <a:srgbClr val="0186C0"/>
      </a:accent5>
      <a:accent6>
        <a:srgbClr val="0186C0"/>
      </a:accent6>
      <a:hlink>
        <a:srgbClr val="FF8700"/>
      </a:hlink>
      <a:folHlink>
        <a:srgbClr val="00354B"/>
      </a:folHlink>
    </a:clrScheme>
    <a:fontScheme name="Benutzerdefiniert 1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361</Words>
  <Application>Microsoft Macintosh PowerPoint</Application>
  <PresentationFormat>Bildschirmpräsentation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DiseÑOS PROPIOS DE POWERPOINT </vt:lpstr>
      <vt:lpstr>CAMBIE EN EL MENÚ ver al patrón de diapositivas</vt:lpstr>
      <vt:lpstr>Fecha y número de diapositiva explicados en una numeración</vt:lpstr>
      <vt:lpstr>Iconos para ilustrar y el marcador de posición</vt:lpstr>
      <vt:lpstr>Formas estandarizan un diseño</vt:lpstr>
      <vt:lpstr>Guardar diseños de patrón y consejos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Eigene Powerpoint Layouts</dc:title>
  <dc:creator>Philipp</dc:creator>
  <cp:lastModifiedBy>Barbara Schubert</cp:lastModifiedBy>
  <cp:revision>92</cp:revision>
  <dcterms:created xsi:type="dcterms:W3CDTF">2018-01-05T12:03:49Z</dcterms:created>
  <dcterms:modified xsi:type="dcterms:W3CDTF">2018-03-01T15:24:55Z</dcterms:modified>
</cp:coreProperties>
</file>